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6" r:id="rId5"/>
    <p:sldId id="267" r:id="rId6"/>
    <p:sldId id="259" r:id="rId7"/>
    <p:sldId id="260" r:id="rId8"/>
    <p:sldId id="264" r:id="rId9"/>
    <p:sldId id="263"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4E70B4C-3F61-496B-8C50-1B16AC83BC3E}">
          <p14:sldIdLst>
            <p14:sldId id="256"/>
            <p14:sldId id="257"/>
          </p14:sldIdLst>
        </p14:section>
        <p14:section name="Untitled Section" id="{407CC529-1D9B-4ED9-8701-BE7B657B57A7}">
          <p14:sldIdLst>
            <p14:sldId id="258"/>
            <p14:sldId id="266"/>
            <p14:sldId id="267"/>
            <p14:sldId id="259"/>
            <p14:sldId id="260"/>
            <p14:sldId id="264"/>
            <p14:sldId id="263"/>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057" autoAdjust="0"/>
    <p:restoredTop sz="94660"/>
  </p:normalViewPr>
  <p:slideViewPr>
    <p:cSldViewPr snapToGrid="0">
      <p:cViewPr>
        <p:scale>
          <a:sx n="59" d="100"/>
          <a:sy n="59" d="100"/>
        </p:scale>
        <p:origin x="139" y="653"/>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35.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35.jpe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2ECFF6-6F7B-4845-B85B-124FF0080CEF}" type="doc">
      <dgm:prSet loTypeId="urn:microsoft.com/office/officeart/2008/layout/LinedList" loCatId="list" qsTypeId="urn:microsoft.com/office/officeart/2005/8/quickstyle/simple3" qsCatId="simple" csTypeId="urn:microsoft.com/office/officeart/2005/8/colors/accent3_2" csCatId="accent3" phldr="1"/>
      <dgm:spPr/>
      <dgm:t>
        <a:bodyPr/>
        <a:lstStyle/>
        <a:p>
          <a:endParaRPr lang="en-US"/>
        </a:p>
      </dgm:t>
    </dgm:pt>
    <dgm:pt modelId="{B0564629-2213-4203-9068-281DC38AAF20}">
      <dgm:prSet custT="1"/>
      <dgm:spPr/>
      <dgm:t>
        <a:bodyPr/>
        <a:lstStyle/>
        <a:p>
          <a:r>
            <a:rPr lang="en-US" sz="1600" dirty="0">
              <a:latin typeface="Bookman Old Style" panose="02050604050505020204" pitchFamily="18" charset="0"/>
            </a:rPr>
            <a:t>Since We Established, We Are Providing Exceptional Services  In Broad Range Of Different Environment SUCH AS : </a:t>
          </a:r>
        </a:p>
        <a:p>
          <a:endParaRPr lang="en-US" sz="1600" dirty="0"/>
        </a:p>
      </dgm:t>
    </dgm:pt>
    <dgm:pt modelId="{EE35416F-83CC-48AC-B2BF-6774E7F96D05}" type="parTrans" cxnId="{846DFF9A-40B9-4828-ADB5-F6B9FEAD7490}">
      <dgm:prSet/>
      <dgm:spPr/>
      <dgm:t>
        <a:bodyPr/>
        <a:lstStyle/>
        <a:p>
          <a:endParaRPr lang="en-US"/>
        </a:p>
      </dgm:t>
    </dgm:pt>
    <dgm:pt modelId="{DAA87364-2667-4C6B-A7A9-00AF90C80E32}" type="sibTrans" cxnId="{846DFF9A-40B9-4828-ADB5-F6B9FEAD7490}">
      <dgm:prSet/>
      <dgm:spPr/>
      <dgm:t>
        <a:bodyPr/>
        <a:lstStyle/>
        <a:p>
          <a:endParaRPr lang="en-US"/>
        </a:p>
      </dgm:t>
    </dgm:pt>
    <dgm:pt modelId="{8FC3D723-8BF6-40BE-9E25-BC3E199264C0}">
      <dgm:prSet custT="1"/>
      <dgm:spPr/>
      <dgm:t>
        <a:bodyPr/>
        <a:lstStyle/>
        <a:p>
          <a:pPr algn="just"/>
          <a:endParaRPr lang="en-CA" sz="1400" b="1" dirty="0">
            <a:latin typeface="Bookman Old Style" panose="02050604050505020204" pitchFamily="18" charset="0"/>
          </a:endParaRPr>
        </a:p>
        <a:p>
          <a:pPr algn="just"/>
          <a:r>
            <a:rPr lang="en-CA" sz="1400" b="1" dirty="0">
              <a:latin typeface="Bookman Old Style" panose="02050604050505020204" pitchFamily="18" charset="0"/>
            </a:rPr>
            <a:t>INDUSTRIAL SECURITY SERVICES</a:t>
          </a:r>
          <a:endParaRPr lang="en-US" sz="1400" dirty="0">
            <a:latin typeface="Bookman Old Style" panose="02050604050505020204" pitchFamily="18" charset="0"/>
          </a:endParaRPr>
        </a:p>
      </dgm:t>
    </dgm:pt>
    <dgm:pt modelId="{0F496F0F-39CD-4DDC-AA5D-48732B8F7472}" type="parTrans" cxnId="{380415E9-9F96-43CD-B106-F355A89BC7A8}">
      <dgm:prSet/>
      <dgm:spPr/>
      <dgm:t>
        <a:bodyPr/>
        <a:lstStyle/>
        <a:p>
          <a:endParaRPr lang="en-US"/>
        </a:p>
      </dgm:t>
    </dgm:pt>
    <dgm:pt modelId="{D873B567-3807-439F-A744-C2494B260862}" type="sibTrans" cxnId="{380415E9-9F96-43CD-B106-F355A89BC7A8}">
      <dgm:prSet/>
      <dgm:spPr/>
      <dgm:t>
        <a:bodyPr/>
        <a:lstStyle/>
        <a:p>
          <a:endParaRPr lang="en-US"/>
        </a:p>
      </dgm:t>
    </dgm:pt>
    <dgm:pt modelId="{7F3E5A5B-BD4D-42AE-BABD-30D646EA71CC}">
      <dgm:prSet custT="1"/>
      <dgm:spPr/>
      <dgm:t>
        <a:bodyPr/>
        <a:lstStyle/>
        <a:p>
          <a:endParaRPr lang="en-CA" sz="1400" b="1" dirty="0">
            <a:latin typeface="Bookman Old Style" panose="02050604050505020204" pitchFamily="18" charset="0"/>
          </a:endParaRPr>
        </a:p>
        <a:p>
          <a:r>
            <a:rPr lang="en-CA" sz="1400" b="1" dirty="0">
              <a:latin typeface="Bookman Old Style" panose="02050604050505020204" pitchFamily="18" charset="0"/>
            </a:rPr>
            <a:t>WAREHOUSE SECURITY SERVICES</a:t>
          </a:r>
          <a:endParaRPr lang="en-US" sz="1400" dirty="0">
            <a:latin typeface="Bookman Old Style" panose="02050604050505020204" pitchFamily="18" charset="0"/>
          </a:endParaRPr>
        </a:p>
      </dgm:t>
    </dgm:pt>
    <dgm:pt modelId="{48698418-8EB3-4AFE-B695-1DE373BC63D9}" type="parTrans" cxnId="{32DB4DE5-51C9-40C3-B2E3-BE77F744EB7A}">
      <dgm:prSet/>
      <dgm:spPr/>
      <dgm:t>
        <a:bodyPr/>
        <a:lstStyle/>
        <a:p>
          <a:endParaRPr lang="en-US"/>
        </a:p>
      </dgm:t>
    </dgm:pt>
    <dgm:pt modelId="{433CD41C-800F-4FF8-B142-3F45C04F20B5}" type="sibTrans" cxnId="{32DB4DE5-51C9-40C3-B2E3-BE77F744EB7A}">
      <dgm:prSet/>
      <dgm:spPr/>
      <dgm:t>
        <a:bodyPr/>
        <a:lstStyle/>
        <a:p>
          <a:endParaRPr lang="en-US"/>
        </a:p>
      </dgm:t>
    </dgm:pt>
    <dgm:pt modelId="{846C7A0C-E7E2-4554-A77B-BE169EFF05D6}">
      <dgm:prSet custT="1"/>
      <dgm:spPr/>
      <dgm:t>
        <a:bodyPr/>
        <a:lstStyle/>
        <a:p>
          <a:endParaRPr lang="en-CA" sz="1400" b="1" dirty="0">
            <a:latin typeface="Bookman Old Style" panose="02050604050505020204" pitchFamily="18" charset="0"/>
          </a:endParaRPr>
        </a:p>
        <a:p>
          <a:r>
            <a:rPr lang="en-CA" sz="1400" b="1" dirty="0">
              <a:latin typeface="Bookman Old Style" panose="02050604050505020204" pitchFamily="18" charset="0"/>
            </a:rPr>
            <a:t>MALL AND RETAIL SECURITY SERVICES </a:t>
          </a:r>
          <a:endParaRPr lang="en-US" sz="1400" dirty="0">
            <a:latin typeface="Bookman Old Style" panose="02050604050505020204" pitchFamily="18" charset="0"/>
          </a:endParaRPr>
        </a:p>
      </dgm:t>
    </dgm:pt>
    <dgm:pt modelId="{1A6E953A-8603-44B5-9CC0-92DFF4C74769}" type="parTrans" cxnId="{8E33948B-64B2-4A20-A327-34206BBE611A}">
      <dgm:prSet/>
      <dgm:spPr/>
      <dgm:t>
        <a:bodyPr/>
        <a:lstStyle/>
        <a:p>
          <a:endParaRPr lang="en-US"/>
        </a:p>
      </dgm:t>
    </dgm:pt>
    <dgm:pt modelId="{430C6E63-62E5-4DCD-9F19-04DC21D025AE}" type="sibTrans" cxnId="{8E33948B-64B2-4A20-A327-34206BBE611A}">
      <dgm:prSet/>
      <dgm:spPr/>
      <dgm:t>
        <a:bodyPr/>
        <a:lstStyle/>
        <a:p>
          <a:endParaRPr lang="en-US"/>
        </a:p>
      </dgm:t>
    </dgm:pt>
    <dgm:pt modelId="{784F1809-041C-4519-9366-2EF5AAC53E7F}">
      <dgm:prSet custT="1"/>
      <dgm:spPr/>
      <dgm:t>
        <a:bodyPr/>
        <a:lstStyle/>
        <a:p>
          <a:endParaRPr lang="en-CA" sz="1400" b="1" dirty="0">
            <a:latin typeface="Bookman Old Style" panose="02050604050505020204" pitchFamily="18" charset="0"/>
          </a:endParaRPr>
        </a:p>
        <a:p>
          <a:r>
            <a:rPr lang="en-CA" sz="1400" b="1" dirty="0">
              <a:latin typeface="Bookman Old Style" panose="02050604050505020204" pitchFamily="18" charset="0"/>
            </a:rPr>
            <a:t>PARKING ENFORCEMENT SERVICES </a:t>
          </a:r>
          <a:endParaRPr lang="en-US" sz="1400" dirty="0">
            <a:latin typeface="Bookman Old Style" panose="02050604050505020204" pitchFamily="18" charset="0"/>
          </a:endParaRPr>
        </a:p>
      </dgm:t>
    </dgm:pt>
    <dgm:pt modelId="{97C9BC0E-85AF-461F-958E-993F7671E0D0}" type="parTrans" cxnId="{A45F3D67-BE33-4134-81A1-A06D22E05330}">
      <dgm:prSet/>
      <dgm:spPr/>
      <dgm:t>
        <a:bodyPr/>
        <a:lstStyle/>
        <a:p>
          <a:endParaRPr lang="en-US"/>
        </a:p>
      </dgm:t>
    </dgm:pt>
    <dgm:pt modelId="{EC69472B-89AA-43BD-8776-1F2C5D77EFD6}" type="sibTrans" cxnId="{A45F3D67-BE33-4134-81A1-A06D22E05330}">
      <dgm:prSet/>
      <dgm:spPr/>
      <dgm:t>
        <a:bodyPr/>
        <a:lstStyle/>
        <a:p>
          <a:endParaRPr lang="en-US"/>
        </a:p>
      </dgm:t>
    </dgm:pt>
    <dgm:pt modelId="{2EFA1041-583A-4AA4-A8A3-E42EA9273395}">
      <dgm:prSet custT="1"/>
      <dgm:spPr/>
      <dgm:t>
        <a:bodyPr/>
        <a:lstStyle/>
        <a:p>
          <a:endParaRPr lang="en-CA" sz="1400" b="1" dirty="0">
            <a:latin typeface="Bookman Old Style" panose="02050604050505020204" pitchFamily="18" charset="0"/>
          </a:endParaRPr>
        </a:p>
        <a:p>
          <a:r>
            <a:rPr lang="en-CA" sz="1400" b="1" dirty="0">
              <a:latin typeface="Bookman Old Style" panose="02050604050505020204" pitchFamily="18" charset="0"/>
            </a:rPr>
            <a:t>CONTAINER YARD SERVICES </a:t>
          </a:r>
          <a:endParaRPr lang="en-US" sz="1400" dirty="0">
            <a:latin typeface="Bookman Old Style" panose="02050604050505020204" pitchFamily="18" charset="0"/>
          </a:endParaRPr>
        </a:p>
      </dgm:t>
    </dgm:pt>
    <dgm:pt modelId="{029866C6-8875-4506-8B20-3991A960842E}" type="parTrans" cxnId="{CE63B2A0-7101-4CAD-BF90-8AEF196C343E}">
      <dgm:prSet/>
      <dgm:spPr/>
      <dgm:t>
        <a:bodyPr/>
        <a:lstStyle/>
        <a:p>
          <a:endParaRPr lang="en-US"/>
        </a:p>
      </dgm:t>
    </dgm:pt>
    <dgm:pt modelId="{FC11AA9D-9496-41B4-A817-613A58E62227}" type="sibTrans" cxnId="{CE63B2A0-7101-4CAD-BF90-8AEF196C343E}">
      <dgm:prSet/>
      <dgm:spPr/>
      <dgm:t>
        <a:bodyPr/>
        <a:lstStyle/>
        <a:p>
          <a:endParaRPr lang="en-US"/>
        </a:p>
      </dgm:t>
    </dgm:pt>
    <dgm:pt modelId="{C5A9621A-213C-4A3A-AA12-4428022F286A}" type="pres">
      <dgm:prSet presAssocID="{0F2ECFF6-6F7B-4845-B85B-124FF0080CEF}" presName="vert0" presStyleCnt="0">
        <dgm:presLayoutVars>
          <dgm:dir/>
          <dgm:animOne val="branch"/>
          <dgm:animLvl val="lvl"/>
        </dgm:presLayoutVars>
      </dgm:prSet>
      <dgm:spPr/>
    </dgm:pt>
    <dgm:pt modelId="{218D7F3C-B9E6-410E-B1FD-09E264F9371F}" type="pres">
      <dgm:prSet presAssocID="{B0564629-2213-4203-9068-281DC38AAF20}" presName="thickLine" presStyleLbl="alignNode1" presStyleIdx="0" presStyleCnt="6"/>
      <dgm:spPr/>
    </dgm:pt>
    <dgm:pt modelId="{5C7A5980-EA31-4743-90F4-6B1E0AE78043}" type="pres">
      <dgm:prSet presAssocID="{B0564629-2213-4203-9068-281DC38AAF20}" presName="horz1" presStyleCnt="0"/>
      <dgm:spPr/>
    </dgm:pt>
    <dgm:pt modelId="{21C0E9B4-3CF4-4942-8119-52255F0985B6}" type="pres">
      <dgm:prSet presAssocID="{B0564629-2213-4203-9068-281DC38AAF20}" presName="tx1" presStyleLbl="revTx" presStyleIdx="0" presStyleCnt="6"/>
      <dgm:spPr/>
    </dgm:pt>
    <dgm:pt modelId="{0CB85022-8905-4EC8-A7F1-5810C638C506}" type="pres">
      <dgm:prSet presAssocID="{B0564629-2213-4203-9068-281DC38AAF20}" presName="vert1" presStyleCnt="0"/>
      <dgm:spPr/>
    </dgm:pt>
    <dgm:pt modelId="{2FB6C7C8-D3AB-4887-869A-B0AB92845B7F}" type="pres">
      <dgm:prSet presAssocID="{8FC3D723-8BF6-40BE-9E25-BC3E199264C0}" presName="thickLine" presStyleLbl="alignNode1" presStyleIdx="1" presStyleCnt="6"/>
      <dgm:spPr/>
    </dgm:pt>
    <dgm:pt modelId="{4750C0B3-C603-49BE-A951-CA7E39CB25DE}" type="pres">
      <dgm:prSet presAssocID="{8FC3D723-8BF6-40BE-9E25-BC3E199264C0}" presName="horz1" presStyleCnt="0"/>
      <dgm:spPr/>
    </dgm:pt>
    <dgm:pt modelId="{2AC13DB2-6DEE-4079-BD35-9F1902F98181}" type="pres">
      <dgm:prSet presAssocID="{8FC3D723-8BF6-40BE-9E25-BC3E199264C0}" presName="tx1" presStyleLbl="revTx" presStyleIdx="1" presStyleCnt="6"/>
      <dgm:spPr/>
    </dgm:pt>
    <dgm:pt modelId="{0C1A7789-6C1A-479B-AB52-31B089AD38D4}" type="pres">
      <dgm:prSet presAssocID="{8FC3D723-8BF6-40BE-9E25-BC3E199264C0}" presName="vert1" presStyleCnt="0"/>
      <dgm:spPr/>
    </dgm:pt>
    <dgm:pt modelId="{2567E257-FFE9-45A7-A828-A148E567E9A6}" type="pres">
      <dgm:prSet presAssocID="{7F3E5A5B-BD4D-42AE-BABD-30D646EA71CC}" presName="thickLine" presStyleLbl="alignNode1" presStyleIdx="2" presStyleCnt="6"/>
      <dgm:spPr/>
    </dgm:pt>
    <dgm:pt modelId="{A953EBF7-8966-48A9-8D5B-345BFE3E332E}" type="pres">
      <dgm:prSet presAssocID="{7F3E5A5B-BD4D-42AE-BABD-30D646EA71CC}" presName="horz1" presStyleCnt="0"/>
      <dgm:spPr/>
    </dgm:pt>
    <dgm:pt modelId="{7CC7475D-738D-4203-9962-A818B14C7EF2}" type="pres">
      <dgm:prSet presAssocID="{7F3E5A5B-BD4D-42AE-BABD-30D646EA71CC}" presName="tx1" presStyleLbl="revTx" presStyleIdx="2" presStyleCnt="6"/>
      <dgm:spPr/>
    </dgm:pt>
    <dgm:pt modelId="{CCBC97A3-A41A-48DB-BE40-BB346D0ACBB7}" type="pres">
      <dgm:prSet presAssocID="{7F3E5A5B-BD4D-42AE-BABD-30D646EA71CC}" presName="vert1" presStyleCnt="0"/>
      <dgm:spPr/>
    </dgm:pt>
    <dgm:pt modelId="{3683F962-7D00-4D29-8198-B0F0365BFF53}" type="pres">
      <dgm:prSet presAssocID="{846C7A0C-E7E2-4554-A77B-BE169EFF05D6}" presName="thickLine" presStyleLbl="alignNode1" presStyleIdx="3" presStyleCnt="6"/>
      <dgm:spPr/>
    </dgm:pt>
    <dgm:pt modelId="{11FB8963-676A-4A73-823B-1D2F81EBD339}" type="pres">
      <dgm:prSet presAssocID="{846C7A0C-E7E2-4554-A77B-BE169EFF05D6}" presName="horz1" presStyleCnt="0"/>
      <dgm:spPr/>
    </dgm:pt>
    <dgm:pt modelId="{11E736A9-B5EE-4122-ADFC-1217E4E177BB}" type="pres">
      <dgm:prSet presAssocID="{846C7A0C-E7E2-4554-A77B-BE169EFF05D6}" presName="tx1" presStyleLbl="revTx" presStyleIdx="3" presStyleCnt="6"/>
      <dgm:spPr/>
    </dgm:pt>
    <dgm:pt modelId="{2DCCD785-730E-4BD1-BE1C-DB8003405C7C}" type="pres">
      <dgm:prSet presAssocID="{846C7A0C-E7E2-4554-A77B-BE169EFF05D6}" presName="vert1" presStyleCnt="0"/>
      <dgm:spPr/>
    </dgm:pt>
    <dgm:pt modelId="{209E5EA2-AA8D-4CBD-8961-CDC4BB1867B0}" type="pres">
      <dgm:prSet presAssocID="{784F1809-041C-4519-9366-2EF5AAC53E7F}" presName="thickLine" presStyleLbl="alignNode1" presStyleIdx="4" presStyleCnt="6"/>
      <dgm:spPr/>
    </dgm:pt>
    <dgm:pt modelId="{47C81986-2AFD-40E4-9A05-2FA6EA85DFCC}" type="pres">
      <dgm:prSet presAssocID="{784F1809-041C-4519-9366-2EF5AAC53E7F}" presName="horz1" presStyleCnt="0"/>
      <dgm:spPr/>
    </dgm:pt>
    <dgm:pt modelId="{B4530556-E6BE-4A72-91A7-2DA08390E01F}" type="pres">
      <dgm:prSet presAssocID="{784F1809-041C-4519-9366-2EF5AAC53E7F}" presName="tx1" presStyleLbl="revTx" presStyleIdx="4" presStyleCnt="6"/>
      <dgm:spPr/>
    </dgm:pt>
    <dgm:pt modelId="{56E479C0-8CAE-4A05-80E1-FBDD5C0EE883}" type="pres">
      <dgm:prSet presAssocID="{784F1809-041C-4519-9366-2EF5AAC53E7F}" presName="vert1" presStyleCnt="0"/>
      <dgm:spPr/>
    </dgm:pt>
    <dgm:pt modelId="{714A53E0-E183-40D8-9CCC-BC3E3CE6801C}" type="pres">
      <dgm:prSet presAssocID="{2EFA1041-583A-4AA4-A8A3-E42EA9273395}" presName="thickLine" presStyleLbl="alignNode1" presStyleIdx="5" presStyleCnt="6"/>
      <dgm:spPr/>
    </dgm:pt>
    <dgm:pt modelId="{35795F5F-ADEE-4FB9-B4C8-947645EFAC64}" type="pres">
      <dgm:prSet presAssocID="{2EFA1041-583A-4AA4-A8A3-E42EA9273395}" presName="horz1" presStyleCnt="0"/>
      <dgm:spPr/>
    </dgm:pt>
    <dgm:pt modelId="{A192A60B-BBAD-47A9-8E5F-FD49CEE9EEB5}" type="pres">
      <dgm:prSet presAssocID="{2EFA1041-583A-4AA4-A8A3-E42EA9273395}" presName="tx1" presStyleLbl="revTx" presStyleIdx="5" presStyleCnt="6"/>
      <dgm:spPr/>
    </dgm:pt>
    <dgm:pt modelId="{372AFD9C-9CDD-4083-871F-216A45F8F17C}" type="pres">
      <dgm:prSet presAssocID="{2EFA1041-583A-4AA4-A8A3-E42EA9273395}" presName="vert1" presStyleCnt="0"/>
      <dgm:spPr/>
    </dgm:pt>
  </dgm:ptLst>
  <dgm:cxnLst>
    <dgm:cxn modelId="{FC88AC37-3F93-417F-BE90-B79086615CAE}" type="presOf" srcId="{846C7A0C-E7E2-4554-A77B-BE169EFF05D6}" destId="{11E736A9-B5EE-4122-ADFC-1217E4E177BB}" srcOrd="0" destOrd="0" presId="urn:microsoft.com/office/officeart/2008/layout/LinedList"/>
    <dgm:cxn modelId="{4505DA42-4500-4160-ACC1-F0EFD7A42208}" type="presOf" srcId="{2EFA1041-583A-4AA4-A8A3-E42EA9273395}" destId="{A192A60B-BBAD-47A9-8E5F-FD49CEE9EEB5}" srcOrd="0" destOrd="0" presId="urn:microsoft.com/office/officeart/2008/layout/LinedList"/>
    <dgm:cxn modelId="{A45F3D67-BE33-4134-81A1-A06D22E05330}" srcId="{0F2ECFF6-6F7B-4845-B85B-124FF0080CEF}" destId="{784F1809-041C-4519-9366-2EF5AAC53E7F}" srcOrd="4" destOrd="0" parTransId="{97C9BC0E-85AF-461F-958E-993F7671E0D0}" sibTransId="{EC69472B-89AA-43BD-8776-1F2C5D77EFD6}"/>
    <dgm:cxn modelId="{21AB7756-EDBD-4F95-8A2C-67FC1F0DAF0A}" type="presOf" srcId="{7F3E5A5B-BD4D-42AE-BABD-30D646EA71CC}" destId="{7CC7475D-738D-4203-9962-A818B14C7EF2}" srcOrd="0" destOrd="0" presId="urn:microsoft.com/office/officeart/2008/layout/LinedList"/>
    <dgm:cxn modelId="{94504C7E-83A0-4D9E-AB4E-2D336595D12E}" type="presOf" srcId="{8FC3D723-8BF6-40BE-9E25-BC3E199264C0}" destId="{2AC13DB2-6DEE-4079-BD35-9F1902F98181}" srcOrd="0" destOrd="0" presId="urn:microsoft.com/office/officeart/2008/layout/LinedList"/>
    <dgm:cxn modelId="{8E33948B-64B2-4A20-A327-34206BBE611A}" srcId="{0F2ECFF6-6F7B-4845-B85B-124FF0080CEF}" destId="{846C7A0C-E7E2-4554-A77B-BE169EFF05D6}" srcOrd="3" destOrd="0" parTransId="{1A6E953A-8603-44B5-9CC0-92DFF4C74769}" sibTransId="{430C6E63-62E5-4DCD-9F19-04DC21D025AE}"/>
    <dgm:cxn modelId="{846DFF9A-40B9-4828-ADB5-F6B9FEAD7490}" srcId="{0F2ECFF6-6F7B-4845-B85B-124FF0080CEF}" destId="{B0564629-2213-4203-9068-281DC38AAF20}" srcOrd="0" destOrd="0" parTransId="{EE35416F-83CC-48AC-B2BF-6774E7F96D05}" sibTransId="{DAA87364-2667-4C6B-A7A9-00AF90C80E32}"/>
    <dgm:cxn modelId="{CE63B2A0-7101-4CAD-BF90-8AEF196C343E}" srcId="{0F2ECFF6-6F7B-4845-B85B-124FF0080CEF}" destId="{2EFA1041-583A-4AA4-A8A3-E42EA9273395}" srcOrd="5" destOrd="0" parTransId="{029866C6-8875-4506-8B20-3991A960842E}" sibTransId="{FC11AA9D-9496-41B4-A817-613A58E62227}"/>
    <dgm:cxn modelId="{5E2892A5-2790-499A-ADF3-6F9C8EFDE999}" type="presOf" srcId="{B0564629-2213-4203-9068-281DC38AAF20}" destId="{21C0E9B4-3CF4-4942-8119-52255F0985B6}" srcOrd="0" destOrd="0" presId="urn:microsoft.com/office/officeart/2008/layout/LinedList"/>
    <dgm:cxn modelId="{A8ECD8CB-03C0-4916-8E94-B091D31A7434}" type="presOf" srcId="{784F1809-041C-4519-9366-2EF5AAC53E7F}" destId="{B4530556-E6BE-4A72-91A7-2DA08390E01F}" srcOrd="0" destOrd="0" presId="urn:microsoft.com/office/officeart/2008/layout/LinedList"/>
    <dgm:cxn modelId="{32DB4DE5-51C9-40C3-B2E3-BE77F744EB7A}" srcId="{0F2ECFF6-6F7B-4845-B85B-124FF0080CEF}" destId="{7F3E5A5B-BD4D-42AE-BABD-30D646EA71CC}" srcOrd="2" destOrd="0" parTransId="{48698418-8EB3-4AFE-B695-1DE373BC63D9}" sibTransId="{433CD41C-800F-4FF8-B142-3F45C04F20B5}"/>
    <dgm:cxn modelId="{380415E9-9F96-43CD-B106-F355A89BC7A8}" srcId="{0F2ECFF6-6F7B-4845-B85B-124FF0080CEF}" destId="{8FC3D723-8BF6-40BE-9E25-BC3E199264C0}" srcOrd="1" destOrd="0" parTransId="{0F496F0F-39CD-4DDC-AA5D-48732B8F7472}" sibTransId="{D873B567-3807-439F-A744-C2494B260862}"/>
    <dgm:cxn modelId="{FAAF67FA-F36E-4700-87CD-E3EA951CBFAE}" type="presOf" srcId="{0F2ECFF6-6F7B-4845-B85B-124FF0080CEF}" destId="{C5A9621A-213C-4A3A-AA12-4428022F286A}" srcOrd="0" destOrd="0" presId="urn:microsoft.com/office/officeart/2008/layout/LinedList"/>
    <dgm:cxn modelId="{30B899D6-58FE-4A11-B630-5F3D675848F0}" type="presParOf" srcId="{C5A9621A-213C-4A3A-AA12-4428022F286A}" destId="{218D7F3C-B9E6-410E-B1FD-09E264F9371F}" srcOrd="0" destOrd="0" presId="urn:microsoft.com/office/officeart/2008/layout/LinedList"/>
    <dgm:cxn modelId="{02EBE3FB-0A0B-451F-8356-C1468CDFA593}" type="presParOf" srcId="{C5A9621A-213C-4A3A-AA12-4428022F286A}" destId="{5C7A5980-EA31-4743-90F4-6B1E0AE78043}" srcOrd="1" destOrd="0" presId="urn:microsoft.com/office/officeart/2008/layout/LinedList"/>
    <dgm:cxn modelId="{DC2859B9-6E23-4629-8E32-E04E600A720E}" type="presParOf" srcId="{5C7A5980-EA31-4743-90F4-6B1E0AE78043}" destId="{21C0E9B4-3CF4-4942-8119-52255F0985B6}" srcOrd="0" destOrd="0" presId="urn:microsoft.com/office/officeart/2008/layout/LinedList"/>
    <dgm:cxn modelId="{3BA31919-90D0-4708-BA4E-D39B4055C063}" type="presParOf" srcId="{5C7A5980-EA31-4743-90F4-6B1E0AE78043}" destId="{0CB85022-8905-4EC8-A7F1-5810C638C506}" srcOrd="1" destOrd="0" presId="urn:microsoft.com/office/officeart/2008/layout/LinedList"/>
    <dgm:cxn modelId="{D9EC8D3A-ED69-4E93-B264-6FBA638F7B01}" type="presParOf" srcId="{C5A9621A-213C-4A3A-AA12-4428022F286A}" destId="{2FB6C7C8-D3AB-4887-869A-B0AB92845B7F}" srcOrd="2" destOrd="0" presId="urn:microsoft.com/office/officeart/2008/layout/LinedList"/>
    <dgm:cxn modelId="{329FD5CD-8A67-40D7-BFDD-C186121C525C}" type="presParOf" srcId="{C5A9621A-213C-4A3A-AA12-4428022F286A}" destId="{4750C0B3-C603-49BE-A951-CA7E39CB25DE}" srcOrd="3" destOrd="0" presId="urn:microsoft.com/office/officeart/2008/layout/LinedList"/>
    <dgm:cxn modelId="{26ECF0CF-89D1-40C5-85CB-1E858C3074AC}" type="presParOf" srcId="{4750C0B3-C603-49BE-A951-CA7E39CB25DE}" destId="{2AC13DB2-6DEE-4079-BD35-9F1902F98181}" srcOrd="0" destOrd="0" presId="urn:microsoft.com/office/officeart/2008/layout/LinedList"/>
    <dgm:cxn modelId="{617A2CAF-29F5-4E17-8F22-7EA01A41221E}" type="presParOf" srcId="{4750C0B3-C603-49BE-A951-CA7E39CB25DE}" destId="{0C1A7789-6C1A-479B-AB52-31B089AD38D4}" srcOrd="1" destOrd="0" presId="urn:microsoft.com/office/officeart/2008/layout/LinedList"/>
    <dgm:cxn modelId="{FEC0A470-6D1C-4995-B3D4-C2FFE939B6AD}" type="presParOf" srcId="{C5A9621A-213C-4A3A-AA12-4428022F286A}" destId="{2567E257-FFE9-45A7-A828-A148E567E9A6}" srcOrd="4" destOrd="0" presId="urn:microsoft.com/office/officeart/2008/layout/LinedList"/>
    <dgm:cxn modelId="{C418B70D-982A-4F2A-B0BA-1D4F761D9950}" type="presParOf" srcId="{C5A9621A-213C-4A3A-AA12-4428022F286A}" destId="{A953EBF7-8966-48A9-8D5B-345BFE3E332E}" srcOrd="5" destOrd="0" presId="urn:microsoft.com/office/officeart/2008/layout/LinedList"/>
    <dgm:cxn modelId="{D6B54F5D-D542-4091-8B0B-24332EF6BD8E}" type="presParOf" srcId="{A953EBF7-8966-48A9-8D5B-345BFE3E332E}" destId="{7CC7475D-738D-4203-9962-A818B14C7EF2}" srcOrd="0" destOrd="0" presId="urn:microsoft.com/office/officeart/2008/layout/LinedList"/>
    <dgm:cxn modelId="{22BD0419-CF0E-4CB2-90CC-49D7B1E2E97E}" type="presParOf" srcId="{A953EBF7-8966-48A9-8D5B-345BFE3E332E}" destId="{CCBC97A3-A41A-48DB-BE40-BB346D0ACBB7}" srcOrd="1" destOrd="0" presId="urn:microsoft.com/office/officeart/2008/layout/LinedList"/>
    <dgm:cxn modelId="{69CFD0A8-9AEF-4BCE-AEC1-9DB32785C2CB}" type="presParOf" srcId="{C5A9621A-213C-4A3A-AA12-4428022F286A}" destId="{3683F962-7D00-4D29-8198-B0F0365BFF53}" srcOrd="6" destOrd="0" presId="urn:microsoft.com/office/officeart/2008/layout/LinedList"/>
    <dgm:cxn modelId="{D044DB62-79B7-4A3B-8342-489383DACCAC}" type="presParOf" srcId="{C5A9621A-213C-4A3A-AA12-4428022F286A}" destId="{11FB8963-676A-4A73-823B-1D2F81EBD339}" srcOrd="7" destOrd="0" presId="urn:microsoft.com/office/officeart/2008/layout/LinedList"/>
    <dgm:cxn modelId="{1FC53AE3-7052-400A-A3D6-49BC3DF2CB0E}" type="presParOf" srcId="{11FB8963-676A-4A73-823B-1D2F81EBD339}" destId="{11E736A9-B5EE-4122-ADFC-1217E4E177BB}" srcOrd="0" destOrd="0" presId="urn:microsoft.com/office/officeart/2008/layout/LinedList"/>
    <dgm:cxn modelId="{9F1FEACE-2892-4B5E-A38E-4F065C848A3C}" type="presParOf" srcId="{11FB8963-676A-4A73-823B-1D2F81EBD339}" destId="{2DCCD785-730E-4BD1-BE1C-DB8003405C7C}" srcOrd="1" destOrd="0" presId="urn:microsoft.com/office/officeart/2008/layout/LinedList"/>
    <dgm:cxn modelId="{DC5E035B-9C08-4168-AABC-D76B63424582}" type="presParOf" srcId="{C5A9621A-213C-4A3A-AA12-4428022F286A}" destId="{209E5EA2-AA8D-4CBD-8961-CDC4BB1867B0}" srcOrd="8" destOrd="0" presId="urn:microsoft.com/office/officeart/2008/layout/LinedList"/>
    <dgm:cxn modelId="{8E964F49-AE9E-432B-81B2-4592AD308114}" type="presParOf" srcId="{C5A9621A-213C-4A3A-AA12-4428022F286A}" destId="{47C81986-2AFD-40E4-9A05-2FA6EA85DFCC}" srcOrd="9" destOrd="0" presId="urn:microsoft.com/office/officeart/2008/layout/LinedList"/>
    <dgm:cxn modelId="{0E1C6845-24CE-4065-BC46-7837FACE639C}" type="presParOf" srcId="{47C81986-2AFD-40E4-9A05-2FA6EA85DFCC}" destId="{B4530556-E6BE-4A72-91A7-2DA08390E01F}" srcOrd="0" destOrd="0" presId="urn:microsoft.com/office/officeart/2008/layout/LinedList"/>
    <dgm:cxn modelId="{2A8F336A-F861-45AE-BEFF-A4864613F04D}" type="presParOf" srcId="{47C81986-2AFD-40E4-9A05-2FA6EA85DFCC}" destId="{56E479C0-8CAE-4A05-80E1-FBDD5C0EE883}" srcOrd="1" destOrd="0" presId="urn:microsoft.com/office/officeart/2008/layout/LinedList"/>
    <dgm:cxn modelId="{9F7CACD3-2F8C-461C-A9CC-DED5EB9EBB24}" type="presParOf" srcId="{C5A9621A-213C-4A3A-AA12-4428022F286A}" destId="{714A53E0-E183-40D8-9CCC-BC3E3CE6801C}" srcOrd="10" destOrd="0" presId="urn:microsoft.com/office/officeart/2008/layout/LinedList"/>
    <dgm:cxn modelId="{180FE696-867B-4DED-AB86-0EB6E1EBA4CF}" type="presParOf" srcId="{C5A9621A-213C-4A3A-AA12-4428022F286A}" destId="{35795F5F-ADEE-4FB9-B4C8-947645EFAC64}" srcOrd="11" destOrd="0" presId="urn:microsoft.com/office/officeart/2008/layout/LinedList"/>
    <dgm:cxn modelId="{E896BD2D-6C4C-489F-9834-17118D21EC92}" type="presParOf" srcId="{35795F5F-ADEE-4FB9-B4C8-947645EFAC64}" destId="{A192A60B-BBAD-47A9-8E5F-FD49CEE9EEB5}" srcOrd="0" destOrd="0" presId="urn:microsoft.com/office/officeart/2008/layout/LinedList"/>
    <dgm:cxn modelId="{53854347-483E-468D-B817-7ED186A55715}" type="presParOf" srcId="{35795F5F-ADEE-4FB9-B4C8-947645EFAC64}" destId="{372AFD9C-9CDD-4083-871F-216A45F8F17C}"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680DCE-74F0-4B36-A9B1-84EAE599F1E4}" type="doc">
      <dgm:prSet loTypeId="urn:microsoft.com/office/officeart/2005/8/layout/vList3" loCatId="list" qsTypeId="urn:microsoft.com/office/officeart/2005/8/quickstyle/simple1" qsCatId="simple" csTypeId="urn:microsoft.com/office/officeart/2005/8/colors/accent0_2" csCatId="mainScheme" phldr="1"/>
      <dgm:spPr/>
      <dgm:t>
        <a:bodyPr/>
        <a:lstStyle/>
        <a:p>
          <a:endParaRPr lang="en-CA"/>
        </a:p>
      </dgm:t>
    </dgm:pt>
    <dgm:pt modelId="{AC4A5E7A-4807-471F-8F6A-F5AB66EB16A9}">
      <dgm:prSet/>
      <dgm:spPr/>
      <dgm:t>
        <a:bodyPr/>
        <a:lstStyle/>
        <a:p>
          <a:r>
            <a:rPr lang="en-CA"/>
            <a:t>We Insure You </a:t>
          </a:r>
        </a:p>
      </dgm:t>
    </dgm:pt>
    <dgm:pt modelId="{77A43EEB-911A-4A6E-B676-0A506EBD415C}" type="parTrans" cxnId="{BAF1341C-B027-4434-89AF-648C4B5684B5}">
      <dgm:prSet/>
      <dgm:spPr/>
      <dgm:t>
        <a:bodyPr/>
        <a:lstStyle/>
        <a:p>
          <a:endParaRPr lang="en-CA"/>
        </a:p>
      </dgm:t>
    </dgm:pt>
    <dgm:pt modelId="{A6A365D8-A80D-423A-ADDD-635712A43A36}" type="sibTrans" cxnId="{BAF1341C-B027-4434-89AF-648C4B5684B5}">
      <dgm:prSet/>
      <dgm:spPr/>
      <dgm:t>
        <a:bodyPr/>
        <a:lstStyle/>
        <a:p>
          <a:endParaRPr lang="en-CA"/>
        </a:p>
      </dgm:t>
    </dgm:pt>
    <dgm:pt modelId="{586B4DC0-3B18-4134-BB88-22C898A9AFB9}" type="pres">
      <dgm:prSet presAssocID="{DA680DCE-74F0-4B36-A9B1-84EAE599F1E4}" presName="linearFlow" presStyleCnt="0">
        <dgm:presLayoutVars>
          <dgm:dir/>
          <dgm:resizeHandles val="exact"/>
        </dgm:presLayoutVars>
      </dgm:prSet>
      <dgm:spPr/>
    </dgm:pt>
    <dgm:pt modelId="{0D2C35AA-20D3-4334-B054-F78162DE7288}" type="pres">
      <dgm:prSet presAssocID="{AC4A5E7A-4807-471F-8F6A-F5AB66EB16A9}" presName="composite" presStyleCnt="0"/>
      <dgm:spPr/>
    </dgm:pt>
    <dgm:pt modelId="{EFA0CE34-542F-4B0A-8BD1-331B1ACD32AE}" type="pres">
      <dgm:prSet presAssocID="{AC4A5E7A-4807-471F-8F6A-F5AB66EB16A9}" presName="imgShp" presStyleLbl="fgImgPlace1" presStyleIdx="0" presStyleCnt="1" custAng="5400000"/>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3C3CB861-A444-4715-9A84-91EDC585D200}" type="pres">
      <dgm:prSet presAssocID="{AC4A5E7A-4807-471F-8F6A-F5AB66EB16A9}" presName="txShp" presStyleLbl="node1" presStyleIdx="0" presStyleCnt="1">
        <dgm:presLayoutVars>
          <dgm:bulletEnabled val="1"/>
        </dgm:presLayoutVars>
      </dgm:prSet>
      <dgm:spPr/>
    </dgm:pt>
  </dgm:ptLst>
  <dgm:cxnLst>
    <dgm:cxn modelId="{BAF1341C-B027-4434-89AF-648C4B5684B5}" srcId="{DA680DCE-74F0-4B36-A9B1-84EAE599F1E4}" destId="{AC4A5E7A-4807-471F-8F6A-F5AB66EB16A9}" srcOrd="0" destOrd="0" parTransId="{77A43EEB-911A-4A6E-B676-0A506EBD415C}" sibTransId="{A6A365D8-A80D-423A-ADDD-635712A43A36}"/>
    <dgm:cxn modelId="{EA5A3EBF-1E19-4AE0-A7AA-143830075DEE}" type="presOf" srcId="{AC4A5E7A-4807-471F-8F6A-F5AB66EB16A9}" destId="{3C3CB861-A444-4715-9A84-91EDC585D200}" srcOrd="0" destOrd="0" presId="urn:microsoft.com/office/officeart/2005/8/layout/vList3"/>
    <dgm:cxn modelId="{A78005EE-6704-4C74-9BCE-95042E7FA2AA}" type="presOf" srcId="{DA680DCE-74F0-4B36-A9B1-84EAE599F1E4}" destId="{586B4DC0-3B18-4134-BB88-22C898A9AFB9}" srcOrd="0" destOrd="0" presId="urn:microsoft.com/office/officeart/2005/8/layout/vList3"/>
    <dgm:cxn modelId="{5470FABD-78C0-439A-9895-61FD86E3F593}" type="presParOf" srcId="{586B4DC0-3B18-4134-BB88-22C898A9AFB9}" destId="{0D2C35AA-20D3-4334-B054-F78162DE7288}" srcOrd="0" destOrd="0" presId="urn:microsoft.com/office/officeart/2005/8/layout/vList3"/>
    <dgm:cxn modelId="{85FDFD3A-9883-4875-97AB-618A775C7062}" type="presParOf" srcId="{0D2C35AA-20D3-4334-B054-F78162DE7288}" destId="{EFA0CE34-542F-4B0A-8BD1-331B1ACD32AE}" srcOrd="0" destOrd="0" presId="urn:microsoft.com/office/officeart/2005/8/layout/vList3"/>
    <dgm:cxn modelId="{944616EA-9F3A-4F92-A570-AD4C7BD0F976}" type="presParOf" srcId="{0D2C35AA-20D3-4334-B054-F78162DE7288}" destId="{3C3CB861-A444-4715-9A84-91EDC585D20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D7F3C-B9E6-410E-B1FD-09E264F9371F}">
      <dsp:nvSpPr>
        <dsp:cNvPr id="0" name=""/>
        <dsp:cNvSpPr/>
      </dsp:nvSpPr>
      <dsp:spPr>
        <a:xfrm>
          <a:off x="0" y="2076"/>
          <a:ext cx="4942547" cy="0"/>
        </a:xfrm>
        <a:prstGeom prst="lin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21C0E9B4-3CF4-4942-8119-52255F0985B6}">
      <dsp:nvSpPr>
        <dsp:cNvPr id="0" name=""/>
        <dsp:cNvSpPr/>
      </dsp:nvSpPr>
      <dsp:spPr>
        <a:xfrm>
          <a:off x="0" y="2076"/>
          <a:ext cx="4942547" cy="708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latin typeface="Bookman Old Style" panose="02050604050505020204" pitchFamily="18" charset="0"/>
            </a:rPr>
            <a:t>Since We Established, We Are Providing Exceptional Services  In Broad Range Of Different Environment SUCH AS : </a:t>
          </a:r>
        </a:p>
        <a:p>
          <a:pPr marL="0" lvl="0" indent="0" algn="l" defTabSz="711200">
            <a:lnSpc>
              <a:spcPct val="90000"/>
            </a:lnSpc>
            <a:spcBef>
              <a:spcPct val="0"/>
            </a:spcBef>
            <a:spcAft>
              <a:spcPct val="35000"/>
            </a:spcAft>
            <a:buNone/>
          </a:pPr>
          <a:endParaRPr lang="en-US" sz="1600" kern="1200" dirty="0"/>
        </a:p>
      </dsp:txBody>
      <dsp:txXfrm>
        <a:off x="0" y="2076"/>
        <a:ext cx="4942547" cy="708092"/>
      </dsp:txXfrm>
    </dsp:sp>
    <dsp:sp modelId="{2FB6C7C8-D3AB-4887-869A-B0AB92845B7F}">
      <dsp:nvSpPr>
        <dsp:cNvPr id="0" name=""/>
        <dsp:cNvSpPr/>
      </dsp:nvSpPr>
      <dsp:spPr>
        <a:xfrm>
          <a:off x="0" y="710169"/>
          <a:ext cx="4942547" cy="0"/>
        </a:xfrm>
        <a:prstGeom prst="lin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2AC13DB2-6DEE-4079-BD35-9F1902F98181}">
      <dsp:nvSpPr>
        <dsp:cNvPr id="0" name=""/>
        <dsp:cNvSpPr/>
      </dsp:nvSpPr>
      <dsp:spPr>
        <a:xfrm>
          <a:off x="0" y="710169"/>
          <a:ext cx="4942547" cy="708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endParaRPr lang="en-CA" sz="1400" b="1" kern="1200" dirty="0">
            <a:latin typeface="Bookman Old Style" panose="02050604050505020204" pitchFamily="18" charset="0"/>
          </a:endParaRPr>
        </a:p>
        <a:p>
          <a:pPr marL="0" lvl="0" indent="0" algn="just" defTabSz="622300">
            <a:lnSpc>
              <a:spcPct val="90000"/>
            </a:lnSpc>
            <a:spcBef>
              <a:spcPct val="0"/>
            </a:spcBef>
            <a:spcAft>
              <a:spcPct val="35000"/>
            </a:spcAft>
            <a:buNone/>
          </a:pPr>
          <a:r>
            <a:rPr lang="en-CA" sz="1400" b="1" kern="1200" dirty="0">
              <a:latin typeface="Bookman Old Style" panose="02050604050505020204" pitchFamily="18" charset="0"/>
            </a:rPr>
            <a:t>INDUSTRIAL SECURITY SERVICES</a:t>
          </a:r>
          <a:endParaRPr lang="en-US" sz="1400" kern="1200" dirty="0">
            <a:latin typeface="Bookman Old Style" panose="02050604050505020204" pitchFamily="18" charset="0"/>
          </a:endParaRPr>
        </a:p>
      </dsp:txBody>
      <dsp:txXfrm>
        <a:off x="0" y="710169"/>
        <a:ext cx="4942547" cy="708092"/>
      </dsp:txXfrm>
    </dsp:sp>
    <dsp:sp modelId="{2567E257-FFE9-45A7-A828-A148E567E9A6}">
      <dsp:nvSpPr>
        <dsp:cNvPr id="0" name=""/>
        <dsp:cNvSpPr/>
      </dsp:nvSpPr>
      <dsp:spPr>
        <a:xfrm>
          <a:off x="0" y="1418261"/>
          <a:ext cx="4942547" cy="0"/>
        </a:xfrm>
        <a:prstGeom prst="lin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7CC7475D-738D-4203-9962-A818B14C7EF2}">
      <dsp:nvSpPr>
        <dsp:cNvPr id="0" name=""/>
        <dsp:cNvSpPr/>
      </dsp:nvSpPr>
      <dsp:spPr>
        <a:xfrm>
          <a:off x="0" y="1418261"/>
          <a:ext cx="4942547" cy="708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en-CA" sz="1400" b="1" kern="1200" dirty="0">
            <a:latin typeface="Bookman Old Style" panose="02050604050505020204" pitchFamily="18" charset="0"/>
          </a:endParaRPr>
        </a:p>
        <a:p>
          <a:pPr marL="0" lvl="0" indent="0" algn="l" defTabSz="622300">
            <a:lnSpc>
              <a:spcPct val="90000"/>
            </a:lnSpc>
            <a:spcBef>
              <a:spcPct val="0"/>
            </a:spcBef>
            <a:spcAft>
              <a:spcPct val="35000"/>
            </a:spcAft>
            <a:buNone/>
          </a:pPr>
          <a:r>
            <a:rPr lang="en-CA" sz="1400" b="1" kern="1200" dirty="0">
              <a:latin typeface="Bookman Old Style" panose="02050604050505020204" pitchFamily="18" charset="0"/>
            </a:rPr>
            <a:t>WAREHOUSE SECURITY SERVICES</a:t>
          </a:r>
          <a:endParaRPr lang="en-US" sz="1400" kern="1200" dirty="0">
            <a:latin typeface="Bookman Old Style" panose="02050604050505020204" pitchFamily="18" charset="0"/>
          </a:endParaRPr>
        </a:p>
      </dsp:txBody>
      <dsp:txXfrm>
        <a:off x="0" y="1418261"/>
        <a:ext cx="4942547" cy="708092"/>
      </dsp:txXfrm>
    </dsp:sp>
    <dsp:sp modelId="{3683F962-7D00-4D29-8198-B0F0365BFF53}">
      <dsp:nvSpPr>
        <dsp:cNvPr id="0" name=""/>
        <dsp:cNvSpPr/>
      </dsp:nvSpPr>
      <dsp:spPr>
        <a:xfrm>
          <a:off x="0" y="2126354"/>
          <a:ext cx="4942547" cy="0"/>
        </a:xfrm>
        <a:prstGeom prst="lin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11E736A9-B5EE-4122-ADFC-1217E4E177BB}">
      <dsp:nvSpPr>
        <dsp:cNvPr id="0" name=""/>
        <dsp:cNvSpPr/>
      </dsp:nvSpPr>
      <dsp:spPr>
        <a:xfrm>
          <a:off x="0" y="2126354"/>
          <a:ext cx="4942547" cy="708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en-CA" sz="1400" b="1" kern="1200" dirty="0">
            <a:latin typeface="Bookman Old Style" panose="02050604050505020204" pitchFamily="18" charset="0"/>
          </a:endParaRPr>
        </a:p>
        <a:p>
          <a:pPr marL="0" lvl="0" indent="0" algn="l" defTabSz="622300">
            <a:lnSpc>
              <a:spcPct val="90000"/>
            </a:lnSpc>
            <a:spcBef>
              <a:spcPct val="0"/>
            </a:spcBef>
            <a:spcAft>
              <a:spcPct val="35000"/>
            </a:spcAft>
            <a:buNone/>
          </a:pPr>
          <a:r>
            <a:rPr lang="en-CA" sz="1400" b="1" kern="1200" dirty="0">
              <a:latin typeface="Bookman Old Style" panose="02050604050505020204" pitchFamily="18" charset="0"/>
            </a:rPr>
            <a:t>MALL AND RETAIL SECURITY SERVICES </a:t>
          </a:r>
          <a:endParaRPr lang="en-US" sz="1400" kern="1200" dirty="0">
            <a:latin typeface="Bookman Old Style" panose="02050604050505020204" pitchFamily="18" charset="0"/>
          </a:endParaRPr>
        </a:p>
      </dsp:txBody>
      <dsp:txXfrm>
        <a:off x="0" y="2126354"/>
        <a:ext cx="4942547" cy="708092"/>
      </dsp:txXfrm>
    </dsp:sp>
    <dsp:sp modelId="{209E5EA2-AA8D-4CBD-8961-CDC4BB1867B0}">
      <dsp:nvSpPr>
        <dsp:cNvPr id="0" name=""/>
        <dsp:cNvSpPr/>
      </dsp:nvSpPr>
      <dsp:spPr>
        <a:xfrm>
          <a:off x="0" y="2834447"/>
          <a:ext cx="4942547" cy="0"/>
        </a:xfrm>
        <a:prstGeom prst="lin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B4530556-E6BE-4A72-91A7-2DA08390E01F}">
      <dsp:nvSpPr>
        <dsp:cNvPr id="0" name=""/>
        <dsp:cNvSpPr/>
      </dsp:nvSpPr>
      <dsp:spPr>
        <a:xfrm>
          <a:off x="0" y="2834447"/>
          <a:ext cx="4942547" cy="708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en-CA" sz="1400" b="1" kern="1200" dirty="0">
            <a:latin typeface="Bookman Old Style" panose="02050604050505020204" pitchFamily="18" charset="0"/>
          </a:endParaRPr>
        </a:p>
        <a:p>
          <a:pPr marL="0" lvl="0" indent="0" algn="l" defTabSz="622300">
            <a:lnSpc>
              <a:spcPct val="90000"/>
            </a:lnSpc>
            <a:spcBef>
              <a:spcPct val="0"/>
            </a:spcBef>
            <a:spcAft>
              <a:spcPct val="35000"/>
            </a:spcAft>
            <a:buNone/>
          </a:pPr>
          <a:r>
            <a:rPr lang="en-CA" sz="1400" b="1" kern="1200" dirty="0">
              <a:latin typeface="Bookman Old Style" panose="02050604050505020204" pitchFamily="18" charset="0"/>
            </a:rPr>
            <a:t>PARKING ENFORCEMENT SERVICES </a:t>
          </a:r>
          <a:endParaRPr lang="en-US" sz="1400" kern="1200" dirty="0">
            <a:latin typeface="Bookman Old Style" panose="02050604050505020204" pitchFamily="18" charset="0"/>
          </a:endParaRPr>
        </a:p>
      </dsp:txBody>
      <dsp:txXfrm>
        <a:off x="0" y="2834447"/>
        <a:ext cx="4942547" cy="708092"/>
      </dsp:txXfrm>
    </dsp:sp>
    <dsp:sp modelId="{714A53E0-E183-40D8-9CCC-BC3E3CE6801C}">
      <dsp:nvSpPr>
        <dsp:cNvPr id="0" name=""/>
        <dsp:cNvSpPr/>
      </dsp:nvSpPr>
      <dsp:spPr>
        <a:xfrm>
          <a:off x="0" y="3542539"/>
          <a:ext cx="4942547" cy="0"/>
        </a:xfrm>
        <a:prstGeom prst="lin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A192A60B-BBAD-47A9-8E5F-FD49CEE9EEB5}">
      <dsp:nvSpPr>
        <dsp:cNvPr id="0" name=""/>
        <dsp:cNvSpPr/>
      </dsp:nvSpPr>
      <dsp:spPr>
        <a:xfrm>
          <a:off x="0" y="3542539"/>
          <a:ext cx="4942547" cy="708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en-CA" sz="1400" b="1" kern="1200" dirty="0">
            <a:latin typeface="Bookman Old Style" panose="02050604050505020204" pitchFamily="18" charset="0"/>
          </a:endParaRPr>
        </a:p>
        <a:p>
          <a:pPr marL="0" lvl="0" indent="0" algn="l" defTabSz="622300">
            <a:lnSpc>
              <a:spcPct val="90000"/>
            </a:lnSpc>
            <a:spcBef>
              <a:spcPct val="0"/>
            </a:spcBef>
            <a:spcAft>
              <a:spcPct val="35000"/>
            </a:spcAft>
            <a:buNone/>
          </a:pPr>
          <a:r>
            <a:rPr lang="en-CA" sz="1400" b="1" kern="1200" dirty="0">
              <a:latin typeface="Bookman Old Style" panose="02050604050505020204" pitchFamily="18" charset="0"/>
            </a:rPr>
            <a:t>CONTAINER YARD SERVICES </a:t>
          </a:r>
          <a:endParaRPr lang="en-US" sz="1400" kern="1200" dirty="0">
            <a:latin typeface="Bookman Old Style" panose="02050604050505020204" pitchFamily="18" charset="0"/>
          </a:endParaRPr>
        </a:p>
      </dsp:txBody>
      <dsp:txXfrm>
        <a:off x="0" y="3542539"/>
        <a:ext cx="4942547" cy="7080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CB861-A444-4715-9A84-91EDC585D200}">
      <dsp:nvSpPr>
        <dsp:cNvPr id="0" name=""/>
        <dsp:cNvSpPr/>
      </dsp:nvSpPr>
      <dsp:spPr>
        <a:xfrm rot="10800000">
          <a:off x="2092753" y="0"/>
          <a:ext cx="6992874" cy="132556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536" tIns="232410" rIns="433832" bIns="232410" numCol="1" spcCol="1270" anchor="ctr" anchorCtr="0">
          <a:noAutofit/>
        </a:bodyPr>
        <a:lstStyle/>
        <a:p>
          <a:pPr marL="0" lvl="0" indent="0" algn="ctr" defTabSz="2711450">
            <a:lnSpc>
              <a:spcPct val="90000"/>
            </a:lnSpc>
            <a:spcBef>
              <a:spcPct val="0"/>
            </a:spcBef>
            <a:spcAft>
              <a:spcPct val="35000"/>
            </a:spcAft>
            <a:buNone/>
          </a:pPr>
          <a:r>
            <a:rPr lang="en-CA" sz="6100" kern="1200"/>
            <a:t>We Insure You </a:t>
          </a:r>
        </a:p>
      </dsp:txBody>
      <dsp:txXfrm rot="10800000">
        <a:off x="2424144" y="0"/>
        <a:ext cx="6661483" cy="1325563"/>
      </dsp:txXfrm>
    </dsp:sp>
    <dsp:sp modelId="{EFA0CE34-542F-4B0A-8BD1-331B1ACD32AE}">
      <dsp:nvSpPr>
        <dsp:cNvPr id="0" name=""/>
        <dsp:cNvSpPr/>
      </dsp:nvSpPr>
      <dsp:spPr>
        <a:xfrm rot="5400000">
          <a:off x="1429972" y="0"/>
          <a:ext cx="1325563" cy="132556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03:47:27.676"/>
    </inkml:context>
    <inkml:brush xml:id="br0">
      <inkml:brushProperty name="width" value="0.35" units="cm"/>
      <inkml:brushProperty name="height" value="0.35" units="cm"/>
    </inkml:brush>
  </inkml:definitions>
  <inkml:trace contextRef="#ctx0" brushRef="#br0">1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03:48:56.088"/>
    </inkml:context>
    <inkml:brush xml:id="br0">
      <inkml:brushProperty name="width" value="0.025" units="cm"/>
      <inkml:brushProperty name="height" value="0.025" units="cm"/>
    </inkml:brush>
  </inkml:definitions>
  <inkml:trace contextRef="#ctx0" brushRef="#br0">0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03:49:28.294"/>
    </inkml:context>
    <inkml:brush xml:id="br0">
      <inkml:brushProperty name="width" value="0.35" units="cm"/>
      <inkml:brushProperty name="height" value="0.35" units="cm"/>
    </inkml:brush>
  </inkml:definitions>
  <inkml:trace contextRef="#ctx0" brushRef="#br0">1 1 24575,'0'0'0,"0"0"0,1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03:49:38.279"/>
    </inkml:context>
    <inkml:brush xml:id="br0">
      <inkml:brushProperty name="width" value="0.35" units="cm"/>
      <inkml:brushProperty name="height" value="0.35" units="cm"/>
    </inkml:brush>
  </inkml:definitions>
  <inkml:trace contextRef="#ctx0" brushRef="#br0">3696 0 24575,'14'18'0,"22"7"0,1-2 0,1-1 0,1-2 0,64 24 0,12 7 0,-90-41 0,6 5 0,-31-15 0,0 0 0,0 0 0,0 0 0,0 0 0,0 0 0,0 1 0,0-1 0,0 0 0,0 0 0,0 0 0,0 0 0,0 0 0,0 0 0,0 0 0,0 0 0,0 1 0,0-1 0,0 0 0,0 0 0,0 0 0,0 0 0,0 0 0,0 0 0,0 0 0,0 0 0,0 1 0,0-1 0,0 0 0,0 0 0,0 0 0,0 0 0,0 0 0,0 0 0,0 0 0,0 0 0,0 1 0,0-1 0,0 0 0,0 0 0,0 0 0,-1 0 0,1 0 0,0 0 0,0 0 0,0 0 0,0 0 0,0 0 0,0 0 0,0 0 0,0 0 0,-1 0 0,1 0 0,0 0 0,0 0 0,0 0 0,0 0 0,0 0 0,0 0 0,0 0 0,0 0 0,-1 0 0,1 0 0,0 0 0,0 0 0,0 0 0,0 0 0,-24 0 0,-24-6 0,1-1 0,-70-21 0,79 16 0,0 3 0,-1 1 0,0 2 0,-65-2 0,103 8 0,-28 3 0,27-3 0,1 0 0,0 0 0,-1 1 0,1-1 0,-1 0 0,1 1 0,0-1 0,-1 1 0,1 0 0,0-1 0,0 1 0,-1 0 0,1 0 0,0 0 0,0 0 0,0 0 0,-1 1 0,2-1 0,0 0 0,0-1 0,0 1 0,1 0 0,-1-1 0,0 1 0,0-1 0,0 1 0,1 0 0,-1-1 0,0 1 0,1-1 0,-1 1 0,1-1 0,-1 1 0,1-1 0,-1 1 0,1-1 0,-1 1 0,1-1 0,-1 1 0,1-1 0,-1 0 0,1 1 0,1-1 0,18 11 0,-19-10 0,35 14 0,2-1 0,-1-2 0,55 11 0,30 8 0,-111-26 0,-9-3 0,0-1 0,0 0 0,0 0 0,0 0 0,0 0 0,0 0 0,1-1 0,-1 1 0,0-1 0,0 1 0,0-1 0,1 0 0,-1 0 0,4 0 0,-9 0 0,0 0 0,0 0 0,0 0 0,1-1 0,-1 1 0,0-1 0,0 0 0,-4-1 0,-2 0 0,-334-78 0,310 72 0,-2 2 0,-45-3 0,-35-6 0,-159-31 0,219 39 0,10 0 0,-61 0 0,-68-3 0,-377-2 0,492 11 0,-71-8 0,-36-15 0,131 21 0,-41 0 0,26 2 0,-264 7 0,264-2 0,-138 9 0,134-13 0,-102-14 0,91 7 0,-102 4 0,81 4 0,-387-11 0,405 12-1365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03:49:48.358"/>
    </inkml:context>
    <inkml:brush xml:id="br0">
      <inkml:brushProperty name="width" value="0.35" units="cm"/>
      <inkml:brushProperty name="height" value="0.35" units="cm"/>
    </inkml:brush>
  </inkml:definitions>
  <inkml:trace contextRef="#ctx0" brushRef="#br0">3849 588 24575,'-6'-1'0,"0"-1"0,0 0 0,0 0 0,0-1 0,0 1 0,1-1 0,-1-1 0,1 1 0,-8-7 0,-16-9 0,-54-24 0,-146-53 0,178 82 0,-56-8 0,94 18 0,1 1 0,0-1 0,-21-11 0,23 10 0,-1 1 0,1 0 0,-1 0 0,1 1 0,-16-3 0,17 5 0,0-1 0,0 0 0,0-1 0,-12-5 0,14 5 0,0 0 0,-1 0 0,1 1 0,-1 0 0,1 1 0,-1-1 0,-9 1 0,4 0 0,0 0 0,0-1 0,-21-6 0,19 5 0,1 0 0,-22-2 0,-125-8 0,52-2 0,16-1 0,62 11 0,6 2 0,1-1 0,-28-9 0,31 6 0,14 4 0,-1 0 0,1 1 0,-1 0 0,1 0 0,-1 0 0,0 1 0,-12 0 0,-8 1 0,0-1 0,0-2 0,-52-11 0,57 7 0,17 5 0,0 0 0,0 0 0,-1 1 0,1-1 0,0 2 0,-9-1 0,-7 0 0,0-1 0,-36-8 0,32 6 0,-60-2 0,28 4 0,44 3 0,0-1 0,-1-1 0,1 0 0,0-1 0,-18-4 0,7-1 0,0 2 0,0 1 0,-40-3 0,22 4 0,-41-11 0,-32-2 0,13 2 0,39 3 0,-41 3 0,-138 5 0,136 4 0,-58 11 0,42-6 0,50-4 117,-22 0-858,-114-10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03:50:05.752"/>
    </inkml:context>
    <inkml:brush xml:id="br0">
      <inkml:brushProperty name="width" value="0.35" units="cm"/>
      <inkml:brushProperty name="height" value="0.35" units="cm"/>
    </inkml:brush>
  </inkml:definitions>
  <inkml:trace contextRef="#ctx0" brushRef="#br0">3456 411 24575,'0'0'0,"-12"-23"0,8 19 0,1 0 0,-1 0 0,0 0 0,0 1 0,0-1 0,0 1 0,-1 0 0,1 0 0,-1 1 0,0-1 0,0 1 0,0 0 0,0 0 0,0 1 0,0 0 0,0 0 0,0 0 0,-7 0 0,9 0 0,0 1 0,0 0 0,0-1 0,0 0 0,1 0 0,-1 0 0,0 0 0,0 0 0,1 0 0,-5-4 0,-11-4 0,-7 0 0,-8-4 0,-37 3 0,29 5 0,29 4 0,-6-2 0,-1 0 0,-19-7 0,-88-18 0,90 25 0,32 4 0,-1-1 0,1 0 0,0 0 0,0-1 0,0 1 0,-1-1 0,-4-2 0,-3-1 0,0 0 0,-1 1 0,1 0 0,0 1 0,-1 0 0,-13 1 0,-59-7 0,69 5 0,1 0 0,-1-1 0,1-1 0,-29-12 0,9 3 0,30 12 0,-161-53 0,145 52 0,1 1 0,0 1 0,-1 1 0,-26 2 0,-8 0 0,-36-7 0,78 4 0,-15 0 0,0-2 0,-28-6 0,-29-2 0,39 6 0,-69-12 0,-80-2 0,-484-7 0,297 34 0,2 12-440,318-15-485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03:50:10.195"/>
    </inkml:context>
    <inkml:brush xml:id="br0">
      <inkml:brushProperty name="width" value="0.35" units="cm"/>
      <inkml:brushProperty name="height" value="0.35" units="cm"/>
    </inkml:brush>
  </inkml:definitions>
  <inkml:trace contextRef="#ctx0" brushRef="#br0">1 1 24575,'8'10'0,"0"0"0,-1 0 0,0 1 0,0 0 0,-1 0 0,-1 1 0,0 0 0,0 0 0,-1 0 0,4 23 0,-5-12 0,-1 1 0,-1-1 0,-1 1 0,-6 44 0,5-42-1365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27T03:50:43.248"/>
    </inkml:context>
    <inkml:brush xml:id="br0">
      <inkml:brushProperty name="width" value="0.35" units="cm"/>
      <inkml:brushProperty name="height" value="0.35" units="cm"/>
      <inkml:brushProperty name="ignorePressure" value="1"/>
    </inkml:brush>
  </inkml:definitions>
  <inkml:trace contextRef="#ctx0" brushRef="#br0">53 8,'6'2,"1"0,-1 0,1-1,-1 0,1 0,7-1,9 2,2700 381,-5563-783,2828 399</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27T03:52:21.456"/>
    </inkml:context>
    <inkml:brush xml:id="br0">
      <inkml:brushProperty name="width" value="0.1" units="cm"/>
      <inkml:brushProperty name="height" value="0.1" units="cm"/>
      <inkml:brushProperty name="ignorePressure" value="1"/>
    </inkml:brush>
  </inkml:definitions>
  <inkml:trace contextRef="#ctx0" brushRef="#br0">0 0,'33'2,"0"1,35 9,-4-1,2861 400,-2861-402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27T03:52:50.588"/>
    </inkml:context>
    <inkml:brush xml:id="br0">
      <inkml:brushProperty name="width" value="0.1" units="cm"/>
      <inkml:brushProperty name="height" value="0.1" units="cm"/>
      <inkml:brushProperty name="ignorePressure" value="1"/>
    </inkml:brush>
  </inkml:definitions>
  <inkml:trace contextRef="#ctx0" brushRef="#br0">1 1,'24'1,"0"2,37 8,-9-1,3539 559,-3476-551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27T03:53:01.017"/>
    </inkml:context>
    <inkml:brush xml:id="br0">
      <inkml:brushProperty name="width" value="0.1" units="cm"/>
      <inkml:brushProperty name="height" value="0.1" units="cm"/>
      <inkml:brushProperty name="ignorePressure" value="1"/>
    </inkml:brush>
  </inkml:definitions>
  <inkml:trace contextRef="#ctx0" brushRef="#br0">1 0,'3143'498,"-3033"-480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03:47:45.409"/>
    </inkml:context>
    <inkml:brush xml:id="br0">
      <inkml:brushProperty name="width" value="0.35" units="cm"/>
      <inkml:brushProperty name="height" value="0.35" units="cm"/>
    </inkml:brush>
  </inkml:definitions>
  <inkml:trace contextRef="#ctx0" brushRef="#br0">1 0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03:54:04.854"/>
    </inkml:context>
    <inkml:brush xml:id="br0">
      <inkml:brushProperty name="width" value="0.35" units="cm"/>
      <inkml:brushProperty name="height" value="0.35" units="cm"/>
    </inkml:brush>
  </inkml:definitions>
  <inkml:trace contextRef="#ctx0" brushRef="#br0">1752 914 24575,'-47'2'0,"0"3"0,1 2 0,-48 12 0,75-14 0,-56 12 0,2 4 0,0 3 0,1 4 0,2 2 0,1 3 0,1 4 0,2 2 0,-109 87 0,169-121 0,-1 0 0,1 0 0,0 0 0,0 1 0,1-1 0,0 1 0,-6 9 0,11-15 0,-1 0 0,1 1 0,0-1 0,0 1 0,-1-1 0,1 0 0,0 1 0,0-1 0,0 1 0,0-1 0,0 1 0,0-1 0,-1 0 0,1 1 0,0-1 0,0 1 0,0-1 0,0 1 0,1-1 0,-1 1 0,0-1 0,0 0 0,0 1 0,0-1 0,0 1 0,0-1 0,1 1 0,-1-1 0,0 0 0,0 1 0,1-1 0,-1 0 0,0 1 0,1-1 0,-1 0 0,0 1 0,1-1 0,-1 0 0,0 0 0,1 1 0,-1-1 0,1 0 0,-1 0 0,0 0 0,1 1 0,-1-1 0,1 0 0,-1 0 0,1 0 0,-1 0 0,1 0 0,-1 0 0,1 0 0,36-2 0,20-12 0,0-3 0,90-39 0,-118 45 0,1099-542-1334,-716 307 1220,-286 162 57,127-112 0,-228 176 57,0-2 0,-2-1 0,39-49 0,-61 70-2,1 1 0,-1-1 0,0 0 0,0 0-1,0 1 1,0-1 0,0 0 0,0 0 0,0 0 0,-1 0-1,1 0 1,-1 0 0,1-1 0,-1 1 0,0 0 0,0 0 0,0 0-1,0-3 1,-2 3 11,1 1-1,0-1 1,0 1-1,-1-1 1,1 1-1,-1 0 1,1 0-1,-1 0 1,0 0 0,0 0-1,1 0 1,-1 0-1,0 0 1,0 0-1,0 1 1,0-1-1,0 1 1,0 0-1,0 0 1,0-1-1,0 1 1,0 0-1,-2 1 1,-21-1 169,0 1 0,0 1-1,-27 5 1,-162 40 210,-636 228-1397,26 89 752,523-211 257,-298 203 0,597-355 0,-135 99 0,126-88 0,18-11 0,36-20 0,509-267-37,-141 71-197,-22 18 93,628-324-211,-956 488 352,-44 22-20,-17 11 19,0 0 1,0 0-1,0 0 1,0 0 0,0 0-1,0 0 1,0 0-1,0 0 1,0 0-1,-1 0 1,1 0 0,0 0-1,0 0 1,0 0-1,0 0 1,0 0-1,0 0 1,0 0-1,0 0 1,0 0 0,0 0-1,0 0 1,0 0-1,0 0 1,0 0-1,-1 0 1,1 0 0,0 0-1,0 0 1,0 0-1,0 0 1,0 0-1,0-1 1,0 1 0,0 0-1,0 0 1,0 0-1,0 0 1,0 0-1,0 0 1,0 0-1,0 0 1,0 0 0,0 0-1,0 0 1,0-1-1,-44 15 206,-859 318 244,18 72-246,748-327-1316</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03:54:08.290"/>
    </inkml:context>
    <inkml:brush xml:id="br0">
      <inkml:brushProperty name="width" value="0.35" units="cm"/>
      <inkml:brushProperty name="height" value="0.35" units="cm"/>
    </inkml:brush>
  </inkml:definitions>
  <inkml:trace contextRef="#ctx0" brushRef="#br0">2559 1110 24575,'1'0'0,"-1"1"0,0-1 0,0 0 0,0 1 0,0-1 0,0 1 0,0-1 0,0 0 0,0 1 0,1-1 0,-1 0 0,-1 1 0,1-1 0,0 1 0,0-1 0,0 0 0,0 1 0,0-1 0,0 0 0,0 1 0,0-1 0,-1 0 0,1 1 0,0-1 0,0 0 0,0 1 0,-1-1 0,1 0 0,0 0 0,0 1 0,-1-1 0,1 0 0,-1 1 0,-10 11 0,-38 26 0,-1-1 0,-98 52 0,102-63 0,-471 247 0,-6 5 0,514-274 0,14-8 0,28-21 0,822-531-581,-285 191 269,-536 344 312,-25 17 0,0-1 0,-1-1 0,0 0 0,0 0 0,0 0 0,11-13 0,-19 19 0,0 0 0,0 0 0,0 0 0,0 0 0,0 0 0,0 0 0,0 0 0,0 0 0,0 0 0,0-1 0,0 1 0,0 0 0,0 0 0,0 0 0,0 0 0,0 0 0,0 0 0,0 0 0,0 0 0,0-1 0,0 1 0,0 0 0,0 0 0,0 0 0,0 0 0,0 0 0,0 0 0,0 0 0,0 0 0,0 0 0,0 0 0,0-1 0,0 1 0,0 0 0,-1 0 0,1 0 0,0 0 0,0 0 0,0 0 0,0 0 0,0 0 0,0 0 0,0 0 0,0 0 0,0 0 0,0 0 0,-1 0 0,1 0 0,0 0 0,0 0 0,0 0 0,0 0 0,0 0 0,0 0 0,0 0 0,0 0 0,-1 0 0,1 0 0,0 0 0,0 0 0,0 0 0,0 0 0,0 0 0,0 0 0,0 0 0,0 0 0,0 0 0,-21 5 0,-268 110 0,273-108 0,-1129 532-470,995-467 452,-100 50 18,196-94 0,46-22 0,17-7 0,33-14 0,351-177 125,-6-31 107,334-249-161,-652 419-71,-45 29 0,-30 23 0,-20 11 0,-99 50 0,-158 104 0,-109 101 0,374-253 7,-295 221 939,273-197-946,35-26 0,15-9 0,65-27 0,478-239-512,-8-39-127,-485 270 618,38-22-12,268-159 29,-355 208 4,1 0 0,19-18 0,-31 25 0,1 0 0,-1 0 0,0-1 0,1 1 0,-1 0 0,0-1 0,1 1 0,-1 0 0,0-1 0,0 1 0,0 0 0,1-1 0,-1 1 0,0 0 0,0-1 0,0 1 0,0-1 0,0 1 0,1 0 0,-1-1 0,0 1 0,0-1 0,0 1 0,0 0 0,0-1 0,0 1 0,-1-1 0,1 0 0,-1 1 0,1-1 0,-1 1 0,0 0 0,0-1 0,0 1 0,0 0 0,0-1 0,0 1 0,0 0 0,0 0 0,0 0 0,0 0 0,0 0 0,0 0 0,0 0 0,-1 0 0,-27 5 0,0 1 0,-31 10 0,-167 58 0,-756 330-670,16 77 0,924-456 629,43-24 43,0-1-1,0 0 1,0 0-1,0 0 0,0 0 1,0 0-1,0 0 1,0 0-1,0 0 0,1 0 1,-1 0-1,0 0 1,0 0-1,0 0 0,0 0 1,0 1-1,0-1 1,0 0-1,0 0 1,0 0-1,0 0 0,0 0 1,0 0-1,0 0 1,0 0-1,0 0 0,0 0 1,0 1-1,29-15 163,733-434 1511,-287 108-965,-437 304-710,-32 26 0,-6 10 0,-1 0 0,1 0 0,0-1 0,0 1 0,0 0 0,-1 0 0,1-1 0,0 1 0,0 0 0,0 0 0,-1 0 0,1 0 0,0 0 0,0-1 0,-1 1 0,1 0 0,0 0 0,-1 0 0,1 0 0,0 0 0,0 0 0,-1 0 0,1 0 0,0 0 0,-1 0 0,1 0 0,0 0 0,0 0 0,-1 0 0,1 0 0,0 0 0,-1 0 0,-15 4 0,0 1 0,-27 10 0,-116 51 0,-428 227-522,13 33-1,347-188 523,183-104 0,40-26 0,16-8 0,15-8 0,36-17 0,120-60 0,81-49-124,629-359-291,-59 31 212,-793 439 203,-41 21 0,-10 6 0,-82 37 0,-106 53 0,7-2 3,-934 478-170,867-413 60,201-111 107,56-45 0,0 0 0,0 0 0,0 0 0,0 0 0,0 1 0,0-1 1,0 0-1,0 1 0,0-1 0,1 0 0,-1 1 0,0 2 0,1-3 0,0-1 0,0 1 0,0-1 0,0 0 0,0 1 0,0-1 0,1 1 0,-1-1 0,0 0 0,0 1 0,0-1 0,1 1 0,-1-1 0,0 0 0,0 1-1,1-1 1,-1 0 0,0 1 0,1-1 0,-1 0 0,0 0 0,1 1 0,-1-1 0,0 0 0,1 0 0,-1 0 0,1 1 0,-1-1 0,1 0 0,0 0 0,5 1 23,1 0 1,-1-1-1,1 0 0,0 0 1,-1-1-1,10-1 1,138-31 695,89-37-300,535-217-1365,-19-52-214,-446 184 1035,-238 115 125,-54 26-20,-17 6-1,-8 8 42,-1 0-1,0 0 1,1 0-1,-1 0 0,1 1 1,-1 0-1,1 0 1,0 0-1,-6 2 1,-155 47 798,-107 50 30,-1565 745-2866,1649-742 2017,163-87-11,48-30 186,1358-916 1986,-1313 879-2161,-64 48 0,0 0 0,-1-1 0,1 1 0,-1 0 0,6-9 0,-9 12 0,0 0 0,0 0 0,0 0 0,0-1 0,0 1 0,1 0 0,-1 0 0,0 0 0,0-1 0,0 1 0,0 0 0,0 0 0,0 0 0,0-1 0,0 1 0,0 0 0,0 0 0,0 0 0,0-1 0,-1 1 0,1 0 0,0 0 0,0 0 0,0 0 0,0-1 0,0 1 0,0 0 0,0 0 0,0 0 0,-1 0 0,1-1 0,0 1 0,0 0 0,0 0 0,0 0 0,-1 0 0,1 0 0,0 0 0,0-1 0,0 1 0,0 0 0,-1 0 0,1 0 0,0 0 0,0 0 0,0 0 0,-1 0 0,1 0 0,0 0 0,-1 0 0,-29 5 0,-97 41 0,-213 101-97,8 15 0,-335 221 1,647-371 96,-29 19 0,-46 38 0,86-60 0,18-9 0,29-15 0,0-1 0,-1-3 0,37-24 0,-5 4 0,1636-1026-846,-1618 1002 846,-83 60 0,0 0 0,1 0 0,-1-1 0,0 1 0,-1-1 0,5-5 0,-8 9 0,0-1 0,0 1 0,0 0 0,0 0 0,-1-1 0,1 1 0,0 0 0,0 0 0,0 0 0,0 0 0,-1-1 0,1 1 0,0 0 0,0 0 0,0 0 0,0 0 0,-1 0 0,1 0 0,0 0 0,0-1 0,-1 1 0,1 0 0,0 0 0,0 0 0,-1 0 0,1 0 0,0 0 0,0 0 0,-1 0 0,1 0 0,0 0 0,0 0 0,0 0 0,-1 0 0,1 1 0,0-1 0,0 0 0,-1 0 0,1 0 0,0 0 0,0 0 0,0 0 0,-1 0 0,1 1 0,-36 11 0,-105 50 0,-86 49 0,-1018 585 123,1036-560 260,164-103-306,31-19-77,37-24 0,59-42 0,109-92 0,-119 87 0,134-107 444,288-297 1,-441 400-3,-39 40-373,-14 21-68,0 0-1,0-1 1,1 1 0,-1 0-1,0-1 1,0 1-1,0 0 1,0-1 0,0 1-1,0 0 1,0-1-1,0 1 1,0-1 0,0 1-1,0 0 1,0-1-1,0 1 1,0 0 0,0-1-1,0 1 1,0 0-1,0-1 1,0 1 0,0-1-1,0 1 1,-1 0-1,1 0 1,0-1 0,-3 0-3,0 1 1,1 0 0,-1 0 0,0 0-1,0 0 1,1 1 0,-1-1 0,0 1-1,1-1 1,-1 1 0,1 0 0,-1 0 0,-4 3-1,-88 35 2,-100 57 0,-87 68 0,56-21 0,167-103 0,-90 84 0,137-112 0,22-20 0,274-253 0,-41 35 0,80-52 0,-318 272 0,-13 11 0,-30 20 0,-522 400 0,16 31 0,390-321 0,128-111 0,34-27 0,55-45 0,74-61 0,1153-873-1129,-1256 956 1129,-29 19 0,-21 14 0,-700 438 42,-118 146 172,833-590-214,-15 12-19,20-17 2,28-23 199,143-135 182,259-308-1,-425 459-363,1-1 0,-1 1 0,-1-2 0,14-22 0,-20 24 0,-7 8 0,-15 11 0,-299 200 0,259-165 0,-150 112 0,197-147 0,17-13 0,24-20 0,307-273 0,19 19 0,-339 268 0,-39 28 0,-70 50 0,-276 207 0,277-198 0,-153 161 0,235-225 0,-1 1 0,0 0 0,1 0 0,0 1 0,1 0 0,-15 31 0,25-45 0,-1 0 0,1 1 0,0-1 0,0 1 0,-1-1 0,1 1 0,0-1 0,0 1 0,0-1 0,-1 1 0,1-1 0,0 1 0,0-1 0,0 1 0,0-1 0,0 1 0,0-1 0,0 1 0,0 0 0,0-1 0,1 1 0,-1-1 0,0 1 0,0-1 0,0 1 0,1-1 0,-1 1 0,0-1 0,0 0 0,1 1 0,-1-1 0,0 1 0,1-1 0,-1 0 0,0 1 0,1-1 0,-1 0 0,1 1 0,-1-1 0,1 0 0,-1 0 0,1 1 0,-1-1 0,1 0 0,-1 0 0,1 0 0,-1 0 0,1 1 0,-1-1 0,1 0 0,-1 0 0,1 0 0,-1 0 0,2-1 0,7 0 0,1-1 0,-1-1 0,1 0 0,-1 0 0,0-1 0,9-5 0,126-66-11,192-134 0,-228 137-100,577-392-553,-626 418 664,-45 32 0,-14 13 0,0 1 0,0 0 0,0 0 0,0 0 0,0 0 0,0-1 0,0 1 0,-1 0 0,1 0 0,0 0 0,0 0 0,0 0 0,0 0 0,0 0 0,0-1 0,-1 1 0,1 0 0,0 0 0,0 0 0,0 0 0,0 0 0,0 0 0,-1 0 0,1 0 0,0 0 0,0 0 0,0 0 0,0 0 0,-1 0 0,1 0 0,0 0 0,0 0 0,0 0 0,0 0 0,-1 0 0,1 0 0,0 0 0,0 0 0,0 0 0,0 0 0,-1 0 0,1 0 0,0 1 0,0-1 0,0 0 0,0 0 0,0 0 0,0 0 0,-1 1 0,-44 21 0,-327 225-47,14 33-41,332-259 32,-300 260 195,274-231-468,3 2 0,3 2 0,-79 118 0,92-113-5697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03:48:32.141"/>
    </inkml:context>
    <inkml:brush xml:id="br0">
      <inkml:brushProperty name="width" value="0.025" units="cm"/>
      <inkml:brushProperty name="height" value="0.025" units="cm"/>
    </inkml:brush>
  </inkml:definitions>
  <inkml:trace contextRef="#ctx0" brushRef="#br0">1 0 24575,'0'0'0,"0"0"0,0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03:48:34.083"/>
    </inkml:context>
    <inkml:brush xml:id="br0">
      <inkml:brushProperty name="width" value="0.025" units="cm"/>
      <inkml:brushProperty name="height" value="0.025" units="cm"/>
    </inkml:brush>
  </inkml:definitions>
  <inkml:trace contextRef="#ctx0" brushRef="#br0">1 0 24575,'0'0'0,"0"1"0,0 0 0,1 1 0,1 1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03:48:47.697"/>
    </inkml:context>
    <inkml:brush xml:id="br0">
      <inkml:brushProperty name="width" value="0.025" units="cm"/>
      <inkml:brushProperty name="height" value="0.025" units="cm"/>
    </inkml:brush>
  </inkml:definitions>
  <inkml:trace contextRef="#ctx0" brushRef="#br0">123 15 24575,'3'29'0,"0"29"0,-2 0 0,-3-1 0,-15 92 0,13-116 0,-15 63 0,13-70 0,0 1 0,2 0 0,-2 38 0,10-100 0,1 0 0,17-57 0,-12 50 0,16-51 0,-13 54 0,10-57 0,-82 429 0,59-443 0,16 24 0,-11 64 0,0 1 0,-2-1 0,0 0 0,-2-40 0,0 62 0,-1-1 0,0 1 0,0-1 0,0 1 0,0-1 0,0 0 0,0 1 0,0-1 0,0 1 0,0-1 0,0 1 0,0-1 0,0 1 0,-1-1 0,1 1 0,0-1 0,0 1 0,0-1 0,-1 1 0,1-1 0,0 1 0,-1-1 0,1 1 0,0 0 0,-1-1 0,1 1 0,0 0 0,-2-1 0,-5 14 0,-4 27 0,-3 81 0,-5 26 0,77-437 0,-57 285 0,0 1 0,0 0 0,0 0 0,0 0 0,-1 0 0,1 0 0,-1 0 0,0-1 0,-1 1 0,1 0 0,-1 0 0,1 0 0,-3-5 0,3 9 0,0 0 0,-1 0 0,1 0 0,0 0 0,-1 0 0,1 0 0,0 0 0,-1 0 0,1 0 0,0 0 0,-1 1 0,1-1 0,0 0 0,-1 0 0,1 0 0,0 0 0,-1 1 0,1-1 0,0 0 0,0 0 0,-1 1 0,1-1 0,0 0 0,0 0 0,0 1 0,-1-1 0,1 0 0,0 1 0,0-1 0,0 0 0,0 1 0,0-1 0,0 0 0,-1 1 0,1-1 0,0 0 0,0 1 0,0-1 0,0 0 0,0 1 0,0-1 0,1 1 0,-5 17 0,-10 199 0,24-290 0,-4 35 0,-2 0 0,-1-56 0,-17 154 0,0 49 0,10-68 0,-1 0 0,-20 72 0,30-130 0,-2-1 0,2-30 0,0 3 0,11-33 0,-9 50 0,-2 0 0,-1-1 0,1-30 0,-7 56 0,-4 10 0,-4 12 0,2 7 0,1 0 0,1 1 0,-4 52 0,8 85 0,3-229 0,2 1 0,14-65 0,-8 62 0,-10 54 0,-4 23 0,-6 21 0,5 3 0,1 0 0,0 45 0,4-45 0,-2-1 0,-11 57 0,78-404 0,-63 306 0,0 5 0,0-1 0,0 1 0,-1-1 0,0 1 0,0-1 0,0 0 0,0 1 0,0-1 0,-1-3 0,-13 38 0,-1 41 0,3 0 0,-4 97 0,40-277 0,7-26 0,8-46 0,-38 164 0,-7 21 0,-8 26 0,-4 29 0,3 2 0,2 0 0,-4 72 0,15-114 0,6-31 0,5-34 0,44-211 0,-50 424 0,8-246 0,-7 62 0,-2 0 0,0-1 0,0 1 0,-2-26 0,0 58 0,-2 0 0,0 0 0,0-1 0,-1 1 0,-1-1 0,-9 23 0,3-7 0,24-85 0,11-104 0,-31 193 0,-21 62 0,16-58 0,8-29 0,-1 7 0,-2 0 0,-12 28 0,20-89 0,8-12 0,-6 40 0,-1-1 0,-1 1 0,1-20 0,-11 127 0,6-21 0,12 96 0,-11-178 0,1 1 0,1-1 0,0 1 0,3-16 0,1-7 0,5-41 0,-4 40 0,1-70 0,-7 105 0,0 0 0,0 0 0,0-1 0,0 1 0,0 0 0,0 0 0,0 0 0,0 0 0,0 0 0,0-1 0,0 1 0,0 0 0,0 0 0,0 0 0,0 0 0,0 0 0,0-1 0,0 1 0,0 0 0,0 0 0,0 0 0,0 0 0,0 0 0,-1 0 0,1-1 0,0 1 0,0 0 0,0 0 0,0 0 0,0 0 0,0 0 0,0 0 0,-1 0 0,1 0 0,0 0 0,0 0 0,0 0 0,0 0 0,0 0 0,-1 0 0,1 0 0,0-1 0,0 1 0,0 0 0,0 1 0,0-1 0,-1 0 0,1 0 0,0 0 0,0 0 0,0 0 0,0 0 0,0 0 0,-1 0 0,1 0 0,0 0 0,-11 9 0,-7 14 0,9-5 0,0 1 0,1 0 0,1 0 0,1 1 0,1 0 0,1 0 0,0 1 0,2-1 0,0 1 0,2-1 0,2 38 0,13-97 0,-1-7 0,3-14 0,17-105 0,-34 164 0,-3 4 0,-7 16 0,-8 25 0,10-18 0,-24 87 0,28-96 0,1 0 0,0 0 0,2 1 0,0 26 0,21-103 0,-10 22 0,0 7 0,-2 0 0,-1-1 0,-2-1 0,3-60 0,-8 92 0,0 0 0,0 0 0,0 0 0,0 0 0,0 0 0,0 0 0,0 0 0,0-1 0,0 1 0,0 0 0,0 0 0,0 0 0,0 0 0,0 0 0,0 0 0,0 0 0,0 0 0,0 0 0,0-1 0,0 1 0,0 0 0,0 0 0,0 0 0,0 0 0,0 0 0,0 0 0,0 0 0,0 0 0,0 0 0,0 0 0,0 0 0,0-1 0,0 1 0,0 0 0,0 0 0,0 0 0,-1 0 0,1 0 0,0 0 0,0 0 0,0 0 0,0 0 0,0 0 0,0 0 0,0 0 0,0 0 0,0 0 0,-1 0 0,1 0 0,0 0 0,0 0 0,0 0 0,0 0 0,0 0 0,0 0 0,0 0 0,0 0 0,0 0 0,-1 0 0,1 0 0,0 0 0,0 0 0,0 0 0,0 0 0,0 0 0,-7 9 0,-4 12 0,3 8 0,1 0 0,-4 45 0,8-45 0,-2-1 0,0 1 0,-11 27 0,11-115 0,7 24 0,13-65 0,-2 23 0,-40 163 0,16-37 0,2 1 0,-4 63 0,16-152 0,12-56 0,-7 52 0,3-50 0,-13 157 0,-6 83 0,7-123 0,5-33 0,7-39 0,16-60 0,-14 62 0,12-86 0,-26 119 0,-5 13 0,-6 21 0,3 15 0,1 0 0,2 1 0,-2 51 0,-6 44 0,13-131 0,-3 21 0,3-17 0,2-16 0,59-310 0,-42 237 0,-21 119 0,5 69 0,0-28 0,-2-54 0,0-20 0,1-5 0,1-35 0,0 14 0,26-187 0,-51 303 0,12-38 0,-15 105 0,56-300 0,-27 125 0,-1 3 0,0 1 0,-1 0 0,-2-26 0,-17 67 0,5 5 0,0 0 0,2 1 0,2 0 0,1 1 0,-5 66 0,15-118 0,1-1 0,0 1 0,6-17 0,-4 19 0,-1-2 0,-1 1 0,0 0 0,-1-1 0,0 1 0,-1-18 0,-8 80 0,1-18 0,-15 112 0,20-230 0,0 52 0,1 30 0,0 11 0,-13 268 0,22-334 0,8-68 0,-36 171 0,7-8 0,2 0 0,1 1 0,-9 64 0,48-165 0,-16 31 0,-3 9 0,12-49 0,-47 151 0,31-135 0,-3 16 0,2 16 0,11-33 0,-9 34 0,7-36 0,-16 52 0,-4 12 0,-8 17 0,6 5 0,2 1 0,0 0 0,1 1 0,1-1 0,2 1 0,1 32 0,1-74 0,0-1 0,1 0 0,6-22 0,-4 24 0,-1 0 0,-1 0 0,0-1 0,-1-25 0,-14 88 0,5 25 0,4-33 0,3-30 0,1-10 0,9-75 0,-5 47 0,1-56 0,-20 120 0,10-2 0,-1 46 0,6-74 0,-1-113 0,-6 263 0,18-300 0,-7 203 0,0-8 0,-5 71 0,2-124 0,0 0 0,1 0 0,-1 0 0,0 0 0,1 0 0,3-5 0,8-24 0,-30 63 0,5-4 0,-8 16 0,3 0 0,-19 65 0,36-107 0,0 1 0,-1-1 0,1 0 0,0 1 0,0-1 0,-1 0 0,1 1 0,0-1 0,0 0 0,0 1 0,0-1 0,0 0 0,0 1 0,0-1 0,0 0 0,0 1 0,0-1 0,0 0 0,0 1 0,0-1 0,0 1 0,0-1 0,0 0 0,0 1 0,0-1 0,0 0 0,0 1 0,0-1 0,1 0 0,-1 1 0,0-1 0,0 0 0,0 1 0,1-1 0,-1 0 0,0 0 0,1 1 0,10-12 0,12-24 0,-19 27 0,12-28 0,-16 33 0,1 1 0,0 0 0,-1-1 0,1 1 0,-1 0 0,0-1 0,1 1 0,-1 0 0,0-1 0,-1 1 0,1-1 0,0 1 0,-2-4 0,2 9 0,0 0 0,0 1 0,0-1 0,0 0 0,-1 1 0,0-1 0,-1 5 0,-1-2 0,8-26 0,34-107 0,11-39 0,-50 166 0,0 0 0,-1 0 0,1 0 0,0 0 0,0 0 0,0 0 0,0 0 0,0 0 0,0 0 0,0 0 0,0 0 0,0 0 0,0 0 0,-1 0 0,1 0 0,0 0 0,0 0 0,0 0 0,0 0 0,0 0 0,0 0 0,0 0 0,0 0 0,0-1 0,0 1 0,0 0 0,-1 0 0,1 0 0,0 0 0,0 0 0,0 0 0,0 0 0,0 0 0,0 0 0,0 0 0,0 0 0,0 0 0,0 0 0,0-1 0,0 1 0,0 0 0,0 0 0,0 0 0,0 0 0,0 0 0,0 0 0,0 0 0,0 0 0,0 0 0,0 0 0,0-1 0,0 1 0,0 0 0,0 0 0,0 0 0,0 0 0,-9 10 0,-10 18 0,11-12 0,0 1 0,1 1 0,1-1 0,0 1 0,2 0 0,0 0 0,1 1 0,1-1 0,0 1 0,2 35 0,16-101 0,1-50 0,6-22 0,-26 134 0,1-1 0,0 1 0,1 26 0,0 1 0,-11 82 0,13-150-1365,-1 17-5461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03:48:50.675"/>
    </inkml:context>
    <inkml:brush xml:id="br0">
      <inkml:brushProperty name="width" value="0.025" units="cm"/>
      <inkml:brushProperty name="height" value="0.025" units="cm"/>
    </inkml:brush>
  </inkml:definitions>
  <inkml:trace contextRef="#ctx0" brushRef="#br0">2 1 24575,'0'0'0,"0"0"0,0 0 0,0 0 0,0 0 0,-1 0 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03:48:52.107"/>
    </inkml:context>
    <inkml:brush xml:id="br0">
      <inkml:brushProperty name="width" value="0.025" units="cm"/>
      <inkml:brushProperty name="height" value="0.025" units="cm"/>
    </inkml:brush>
  </inkml:definitions>
  <inkml:trace contextRef="#ctx0" brushRef="#br0">2 513 24575,'0'-4'0,"-1"0"0,1 0 0,0-1 0,0 1 0,0 0 0,1-1 0,1-6 0,-2 7 0,11-55 0,-5 34 0,2-34 0,-3 15 0,2 1 0,19-64 0,0 0 0,-24 83-1365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03:48:52.541"/>
    </inkml:context>
    <inkml:brush xml:id="br0">
      <inkml:brushProperty name="width" value="0.025" units="cm"/>
      <inkml:brushProperty name="height" value="0.025" units="cm"/>
    </inkml:brush>
  </inkml:definitions>
  <inkml:trace contextRef="#ctx0" brushRef="#br0">0 0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03:48:53.554"/>
    </inkml:context>
    <inkml:brush xml:id="br0">
      <inkml:brushProperty name="width" value="0.025" units="cm"/>
      <inkml:brushProperty name="height" value="0.025" units="cm"/>
    </inkml:brush>
  </inkml:definitions>
  <inkml:trace contextRef="#ctx0" brushRef="#br0">298 1 24575,'-6'24'0,"-19"48"0,-3-2 0,-68 122 0,39-85 0,-1 32 84,30-66-1533</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943C0-253C-319A-16E8-6E89A1CFB9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98892750-99A5-C540-4A17-7C1E42416B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E8E27AE-A1BB-0B58-EAB7-7D92D9650523}"/>
              </a:ext>
            </a:extLst>
          </p:cNvPr>
          <p:cNvSpPr>
            <a:spLocks noGrp="1"/>
          </p:cNvSpPr>
          <p:nvPr>
            <p:ph type="dt" sz="half" idx="10"/>
          </p:nvPr>
        </p:nvSpPr>
        <p:spPr/>
        <p:txBody>
          <a:bodyPr/>
          <a:lstStyle/>
          <a:p>
            <a:fld id="{E93BEE93-1B09-4186-81D4-7D269002F6BB}" type="datetimeFigureOut">
              <a:rPr lang="en-CA" smtClean="0"/>
              <a:t>2022-08-01</a:t>
            </a:fld>
            <a:endParaRPr lang="en-CA"/>
          </a:p>
        </p:txBody>
      </p:sp>
      <p:sp>
        <p:nvSpPr>
          <p:cNvPr id="5" name="Footer Placeholder 4">
            <a:extLst>
              <a:ext uri="{FF2B5EF4-FFF2-40B4-BE49-F238E27FC236}">
                <a16:creationId xmlns:a16="http://schemas.microsoft.com/office/drawing/2014/main" id="{0FD26163-D5B0-570F-89DC-B9589B8447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48D289A-8B90-CD9E-30E0-17AE56E755E8}"/>
              </a:ext>
            </a:extLst>
          </p:cNvPr>
          <p:cNvSpPr>
            <a:spLocks noGrp="1"/>
          </p:cNvSpPr>
          <p:nvPr>
            <p:ph type="sldNum" sz="quarter" idx="12"/>
          </p:nvPr>
        </p:nvSpPr>
        <p:spPr/>
        <p:txBody>
          <a:bodyPr/>
          <a:lstStyle/>
          <a:p>
            <a:fld id="{1B1BECA9-D8AE-4C0F-9B7E-6315DA5D4897}" type="slidenum">
              <a:rPr lang="en-CA" smtClean="0"/>
              <a:t>‹#›</a:t>
            </a:fld>
            <a:endParaRPr lang="en-CA"/>
          </a:p>
        </p:txBody>
      </p:sp>
    </p:spTree>
    <p:extLst>
      <p:ext uri="{BB962C8B-B14F-4D97-AF65-F5344CB8AC3E}">
        <p14:creationId xmlns:p14="http://schemas.microsoft.com/office/powerpoint/2010/main" val="3983915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18CC7-B61F-B875-166C-B638C244AED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258A6AB-1004-C888-CF9C-EC2E36A01C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44ABB3E-5767-429A-288A-D634F918331A}"/>
              </a:ext>
            </a:extLst>
          </p:cNvPr>
          <p:cNvSpPr>
            <a:spLocks noGrp="1"/>
          </p:cNvSpPr>
          <p:nvPr>
            <p:ph type="dt" sz="half" idx="10"/>
          </p:nvPr>
        </p:nvSpPr>
        <p:spPr/>
        <p:txBody>
          <a:bodyPr/>
          <a:lstStyle/>
          <a:p>
            <a:fld id="{E93BEE93-1B09-4186-81D4-7D269002F6BB}" type="datetimeFigureOut">
              <a:rPr lang="en-CA" smtClean="0"/>
              <a:t>2022-08-01</a:t>
            </a:fld>
            <a:endParaRPr lang="en-CA"/>
          </a:p>
        </p:txBody>
      </p:sp>
      <p:sp>
        <p:nvSpPr>
          <p:cNvPr id="5" name="Footer Placeholder 4">
            <a:extLst>
              <a:ext uri="{FF2B5EF4-FFF2-40B4-BE49-F238E27FC236}">
                <a16:creationId xmlns:a16="http://schemas.microsoft.com/office/drawing/2014/main" id="{2BD7FBDF-45D5-DD49-6081-AA099AD1033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4E205E5-05B2-8E86-CFC3-826F6D85E381}"/>
              </a:ext>
            </a:extLst>
          </p:cNvPr>
          <p:cNvSpPr>
            <a:spLocks noGrp="1"/>
          </p:cNvSpPr>
          <p:nvPr>
            <p:ph type="sldNum" sz="quarter" idx="12"/>
          </p:nvPr>
        </p:nvSpPr>
        <p:spPr/>
        <p:txBody>
          <a:bodyPr/>
          <a:lstStyle/>
          <a:p>
            <a:fld id="{1B1BECA9-D8AE-4C0F-9B7E-6315DA5D4897}" type="slidenum">
              <a:rPr lang="en-CA" smtClean="0"/>
              <a:t>‹#›</a:t>
            </a:fld>
            <a:endParaRPr lang="en-CA"/>
          </a:p>
        </p:txBody>
      </p:sp>
    </p:spTree>
    <p:extLst>
      <p:ext uri="{BB962C8B-B14F-4D97-AF65-F5344CB8AC3E}">
        <p14:creationId xmlns:p14="http://schemas.microsoft.com/office/powerpoint/2010/main" val="2400664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392CA-D21B-9D25-EA45-40F0B3427A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1D0F412-B018-21D2-CC7B-93F285CD33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009D8E0-BFA6-58E4-5409-FC519E5B9F9D}"/>
              </a:ext>
            </a:extLst>
          </p:cNvPr>
          <p:cNvSpPr>
            <a:spLocks noGrp="1"/>
          </p:cNvSpPr>
          <p:nvPr>
            <p:ph type="dt" sz="half" idx="10"/>
          </p:nvPr>
        </p:nvSpPr>
        <p:spPr/>
        <p:txBody>
          <a:bodyPr/>
          <a:lstStyle/>
          <a:p>
            <a:fld id="{E93BEE93-1B09-4186-81D4-7D269002F6BB}" type="datetimeFigureOut">
              <a:rPr lang="en-CA" smtClean="0"/>
              <a:t>2022-08-01</a:t>
            </a:fld>
            <a:endParaRPr lang="en-CA"/>
          </a:p>
        </p:txBody>
      </p:sp>
      <p:sp>
        <p:nvSpPr>
          <p:cNvPr id="5" name="Footer Placeholder 4">
            <a:extLst>
              <a:ext uri="{FF2B5EF4-FFF2-40B4-BE49-F238E27FC236}">
                <a16:creationId xmlns:a16="http://schemas.microsoft.com/office/drawing/2014/main" id="{F789A045-F5C8-C4C8-392C-8E6E90334AD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C35495C-83BF-54C4-4FE2-3A98E7A6AC1F}"/>
              </a:ext>
            </a:extLst>
          </p:cNvPr>
          <p:cNvSpPr>
            <a:spLocks noGrp="1"/>
          </p:cNvSpPr>
          <p:nvPr>
            <p:ph type="sldNum" sz="quarter" idx="12"/>
          </p:nvPr>
        </p:nvSpPr>
        <p:spPr/>
        <p:txBody>
          <a:bodyPr/>
          <a:lstStyle/>
          <a:p>
            <a:fld id="{1B1BECA9-D8AE-4C0F-9B7E-6315DA5D4897}" type="slidenum">
              <a:rPr lang="en-CA" smtClean="0"/>
              <a:t>‹#›</a:t>
            </a:fld>
            <a:endParaRPr lang="en-CA"/>
          </a:p>
        </p:txBody>
      </p:sp>
    </p:spTree>
    <p:extLst>
      <p:ext uri="{BB962C8B-B14F-4D97-AF65-F5344CB8AC3E}">
        <p14:creationId xmlns:p14="http://schemas.microsoft.com/office/powerpoint/2010/main" val="1206658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4108-FBB8-F23B-6A47-C3BD662C369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D7DFCB9-762F-D05A-79BF-0AD2D422A5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ACC9D38-0598-BBCC-E5B2-A98EF1E88E21}"/>
              </a:ext>
            </a:extLst>
          </p:cNvPr>
          <p:cNvSpPr>
            <a:spLocks noGrp="1"/>
          </p:cNvSpPr>
          <p:nvPr>
            <p:ph type="dt" sz="half" idx="10"/>
          </p:nvPr>
        </p:nvSpPr>
        <p:spPr/>
        <p:txBody>
          <a:bodyPr/>
          <a:lstStyle/>
          <a:p>
            <a:fld id="{E93BEE93-1B09-4186-81D4-7D269002F6BB}" type="datetimeFigureOut">
              <a:rPr lang="en-CA" smtClean="0"/>
              <a:t>2022-08-01</a:t>
            </a:fld>
            <a:endParaRPr lang="en-CA"/>
          </a:p>
        </p:txBody>
      </p:sp>
      <p:sp>
        <p:nvSpPr>
          <p:cNvPr id="5" name="Footer Placeholder 4">
            <a:extLst>
              <a:ext uri="{FF2B5EF4-FFF2-40B4-BE49-F238E27FC236}">
                <a16:creationId xmlns:a16="http://schemas.microsoft.com/office/drawing/2014/main" id="{0A6A09D0-5124-DC8E-9066-4C657069BF4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9BFCFEB-5B9F-7950-6D21-B1A489CE7EE0}"/>
              </a:ext>
            </a:extLst>
          </p:cNvPr>
          <p:cNvSpPr>
            <a:spLocks noGrp="1"/>
          </p:cNvSpPr>
          <p:nvPr>
            <p:ph type="sldNum" sz="quarter" idx="12"/>
          </p:nvPr>
        </p:nvSpPr>
        <p:spPr/>
        <p:txBody>
          <a:bodyPr/>
          <a:lstStyle/>
          <a:p>
            <a:fld id="{1B1BECA9-D8AE-4C0F-9B7E-6315DA5D4897}" type="slidenum">
              <a:rPr lang="en-CA" smtClean="0"/>
              <a:t>‹#›</a:t>
            </a:fld>
            <a:endParaRPr lang="en-CA"/>
          </a:p>
        </p:txBody>
      </p:sp>
    </p:spTree>
    <p:extLst>
      <p:ext uri="{BB962C8B-B14F-4D97-AF65-F5344CB8AC3E}">
        <p14:creationId xmlns:p14="http://schemas.microsoft.com/office/powerpoint/2010/main" val="2430044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CDA6-2112-B2A5-61CB-F9F8E06608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11FA113-5470-4F5D-9374-1DECB97A26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8CCAAD-A3C5-C557-30A1-2BB1991E8FD5}"/>
              </a:ext>
            </a:extLst>
          </p:cNvPr>
          <p:cNvSpPr>
            <a:spLocks noGrp="1"/>
          </p:cNvSpPr>
          <p:nvPr>
            <p:ph type="dt" sz="half" idx="10"/>
          </p:nvPr>
        </p:nvSpPr>
        <p:spPr/>
        <p:txBody>
          <a:bodyPr/>
          <a:lstStyle/>
          <a:p>
            <a:fld id="{E93BEE93-1B09-4186-81D4-7D269002F6BB}" type="datetimeFigureOut">
              <a:rPr lang="en-CA" smtClean="0"/>
              <a:t>2022-08-01</a:t>
            </a:fld>
            <a:endParaRPr lang="en-CA"/>
          </a:p>
        </p:txBody>
      </p:sp>
      <p:sp>
        <p:nvSpPr>
          <p:cNvPr id="5" name="Footer Placeholder 4">
            <a:extLst>
              <a:ext uri="{FF2B5EF4-FFF2-40B4-BE49-F238E27FC236}">
                <a16:creationId xmlns:a16="http://schemas.microsoft.com/office/drawing/2014/main" id="{A4D50493-3B3B-F236-16DE-90B04D6FEB3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B0D7228-4365-FE69-418A-6598211CCA6A}"/>
              </a:ext>
            </a:extLst>
          </p:cNvPr>
          <p:cNvSpPr>
            <a:spLocks noGrp="1"/>
          </p:cNvSpPr>
          <p:nvPr>
            <p:ph type="sldNum" sz="quarter" idx="12"/>
          </p:nvPr>
        </p:nvSpPr>
        <p:spPr/>
        <p:txBody>
          <a:bodyPr/>
          <a:lstStyle/>
          <a:p>
            <a:fld id="{1B1BECA9-D8AE-4C0F-9B7E-6315DA5D4897}" type="slidenum">
              <a:rPr lang="en-CA" smtClean="0"/>
              <a:t>‹#›</a:t>
            </a:fld>
            <a:endParaRPr lang="en-CA"/>
          </a:p>
        </p:txBody>
      </p:sp>
    </p:spTree>
    <p:extLst>
      <p:ext uri="{BB962C8B-B14F-4D97-AF65-F5344CB8AC3E}">
        <p14:creationId xmlns:p14="http://schemas.microsoft.com/office/powerpoint/2010/main" val="3454444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B31D8-CD90-FA98-12DB-684D9ED7268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2E26EAD-99EE-12DE-4898-43F2BE9628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BA26917-A828-B8B7-CE75-A5EE81ACD0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E4F379C-4853-6E5D-0E06-DDF41B2C0533}"/>
              </a:ext>
            </a:extLst>
          </p:cNvPr>
          <p:cNvSpPr>
            <a:spLocks noGrp="1"/>
          </p:cNvSpPr>
          <p:nvPr>
            <p:ph type="dt" sz="half" idx="10"/>
          </p:nvPr>
        </p:nvSpPr>
        <p:spPr/>
        <p:txBody>
          <a:bodyPr/>
          <a:lstStyle/>
          <a:p>
            <a:fld id="{E93BEE93-1B09-4186-81D4-7D269002F6BB}" type="datetimeFigureOut">
              <a:rPr lang="en-CA" smtClean="0"/>
              <a:t>2022-08-01</a:t>
            </a:fld>
            <a:endParaRPr lang="en-CA"/>
          </a:p>
        </p:txBody>
      </p:sp>
      <p:sp>
        <p:nvSpPr>
          <p:cNvPr id="6" name="Footer Placeholder 5">
            <a:extLst>
              <a:ext uri="{FF2B5EF4-FFF2-40B4-BE49-F238E27FC236}">
                <a16:creationId xmlns:a16="http://schemas.microsoft.com/office/drawing/2014/main" id="{EF936FC8-6817-4C6D-C431-F74A0321F41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2745356-FD9B-DE35-B343-3377E63BE8D7}"/>
              </a:ext>
            </a:extLst>
          </p:cNvPr>
          <p:cNvSpPr>
            <a:spLocks noGrp="1"/>
          </p:cNvSpPr>
          <p:nvPr>
            <p:ph type="sldNum" sz="quarter" idx="12"/>
          </p:nvPr>
        </p:nvSpPr>
        <p:spPr/>
        <p:txBody>
          <a:bodyPr/>
          <a:lstStyle/>
          <a:p>
            <a:fld id="{1B1BECA9-D8AE-4C0F-9B7E-6315DA5D4897}" type="slidenum">
              <a:rPr lang="en-CA" smtClean="0"/>
              <a:t>‹#›</a:t>
            </a:fld>
            <a:endParaRPr lang="en-CA"/>
          </a:p>
        </p:txBody>
      </p:sp>
    </p:spTree>
    <p:extLst>
      <p:ext uri="{BB962C8B-B14F-4D97-AF65-F5344CB8AC3E}">
        <p14:creationId xmlns:p14="http://schemas.microsoft.com/office/powerpoint/2010/main" val="2184931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1CB5-4414-2EC1-4279-211F2AE5AEF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DA95247-FE88-FF88-EB70-1B2E42D407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893D80-46B6-7A0B-7924-1FFBE6F874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AFDA8B4-9368-636F-3EF8-78063007E1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7FDF7-AD99-7A8E-3DDD-C4422A49B3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EC2EE25-AD78-5CAC-0A4D-58F81C7F9DA4}"/>
              </a:ext>
            </a:extLst>
          </p:cNvPr>
          <p:cNvSpPr>
            <a:spLocks noGrp="1"/>
          </p:cNvSpPr>
          <p:nvPr>
            <p:ph type="dt" sz="half" idx="10"/>
          </p:nvPr>
        </p:nvSpPr>
        <p:spPr/>
        <p:txBody>
          <a:bodyPr/>
          <a:lstStyle/>
          <a:p>
            <a:fld id="{E93BEE93-1B09-4186-81D4-7D269002F6BB}" type="datetimeFigureOut">
              <a:rPr lang="en-CA" smtClean="0"/>
              <a:t>2022-08-01</a:t>
            </a:fld>
            <a:endParaRPr lang="en-CA"/>
          </a:p>
        </p:txBody>
      </p:sp>
      <p:sp>
        <p:nvSpPr>
          <p:cNvPr id="8" name="Footer Placeholder 7">
            <a:extLst>
              <a:ext uri="{FF2B5EF4-FFF2-40B4-BE49-F238E27FC236}">
                <a16:creationId xmlns:a16="http://schemas.microsoft.com/office/drawing/2014/main" id="{ED84C54C-D5F8-C33A-04A1-4947FC1EB289}"/>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8C62923-BBED-E739-F124-6E3473F922BF}"/>
              </a:ext>
            </a:extLst>
          </p:cNvPr>
          <p:cNvSpPr>
            <a:spLocks noGrp="1"/>
          </p:cNvSpPr>
          <p:nvPr>
            <p:ph type="sldNum" sz="quarter" idx="12"/>
          </p:nvPr>
        </p:nvSpPr>
        <p:spPr/>
        <p:txBody>
          <a:bodyPr/>
          <a:lstStyle/>
          <a:p>
            <a:fld id="{1B1BECA9-D8AE-4C0F-9B7E-6315DA5D4897}" type="slidenum">
              <a:rPr lang="en-CA" smtClean="0"/>
              <a:t>‹#›</a:t>
            </a:fld>
            <a:endParaRPr lang="en-CA"/>
          </a:p>
        </p:txBody>
      </p:sp>
    </p:spTree>
    <p:extLst>
      <p:ext uri="{BB962C8B-B14F-4D97-AF65-F5344CB8AC3E}">
        <p14:creationId xmlns:p14="http://schemas.microsoft.com/office/powerpoint/2010/main" val="1665225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2A1E1-890D-D237-5A5E-DD612C0E4E2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778C4BB-F198-0941-7025-FC6FA9EA7D36}"/>
              </a:ext>
            </a:extLst>
          </p:cNvPr>
          <p:cNvSpPr>
            <a:spLocks noGrp="1"/>
          </p:cNvSpPr>
          <p:nvPr>
            <p:ph type="dt" sz="half" idx="10"/>
          </p:nvPr>
        </p:nvSpPr>
        <p:spPr/>
        <p:txBody>
          <a:bodyPr/>
          <a:lstStyle/>
          <a:p>
            <a:fld id="{E93BEE93-1B09-4186-81D4-7D269002F6BB}" type="datetimeFigureOut">
              <a:rPr lang="en-CA" smtClean="0"/>
              <a:t>2022-08-01</a:t>
            </a:fld>
            <a:endParaRPr lang="en-CA"/>
          </a:p>
        </p:txBody>
      </p:sp>
      <p:sp>
        <p:nvSpPr>
          <p:cNvPr id="4" name="Footer Placeholder 3">
            <a:extLst>
              <a:ext uri="{FF2B5EF4-FFF2-40B4-BE49-F238E27FC236}">
                <a16:creationId xmlns:a16="http://schemas.microsoft.com/office/drawing/2014/main" id="{B7C74CC5-B717-B3BD-7ECA-32B987CB157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9AE97C1-B270-2C36-9E19-99F5175A6A8A}"/>
              </a:ext>
            </a:extLst>
          </p:cNvPr>
          <p:cNvSpPr>
            <a:spLocks noGrp="1"/>
          </p:cNvSpPr>
          <p:nvPr>
            <p:ph type="sldNum" sz="quarter" idx="12"/>
          </p:nvPr>
        </p:nvSpPr>
        <p:spPr/>
        <p:txBody>
          <a:bodyPr/>
          <a:lstStyle/>
          <a:p>
            <a:fld id="{1B1BECA9-D8AE-4C0F-9B7E-6315DA5D4897}" type="slidenum">
              <a:rPr lang="en-CA" smtClean="0"/>
              <a:t>‹#›</a:t>
            </a:fld>
            <a:endParaRPr lang="en-CA"/>
          </a:p>
        </p:txBody>
      </p:sp>
    </p:spTree>
    <p:extLst>
      <p:ext uri="{BB962C8B-B14F-4D97-AF65-F5344CB8AC3E}">
        <p14:creationId xmlns:p14="http://schemas.microsoft.com/office/powerpoint/2010/main" val="252602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4D166A-4D24-1C04-0850-9309E37E44B2}"/>
              </a:ext>
            </a:extLst>
          </p:cNvPr>
          <p:cNvSpPr>
            <a:spLocks noGrp="1"/>
          </p:cNvSpPr>
          <p:nvPr>
            <p:ph type="dt" sz="half" idx="10"/>
          </p:nvPr>
        </p:nvSpPr>
        <p:spPr/>
        <p:txBody>
          <a:bodyPr/>
          <a:lstStyle/>
          <a:p>
            <a:fld id="{E93BEE93-1B09-4186-81D4-7D269002F6BB}" type="datetimeFigureOut">
              <a:rPr lang="en-CA" smtClean="0"/>
              <a:t>2022-08-01</a:t>
            </a:fld>
            <a:endParaRPr lang="en-CA"/>
          </a:p>
        </p:txBody>
      </p:sp>
      <p:sp>
        <p:nvSpPr>
          <p:cNvPr id="3" name="Footer Placeholder 2">
            <a:extLst>
              <a:ext uri="{FF2B5EF4-FFF2-40B4-BE49-F238E27FC236}">
                <a16:creationId xmlns:a16="http://schemas.microsoft.com/office/drawing/2014/main" id="{6F1B11D0-6909-0DC0-2068-A5178DD8CAA3}"/>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3AC3D9A5-D1BC-564E-29BF-5FBE804325D1}"/>
              </a:ext>
            </a:extLst>
          </p:cNvPr>
          <p:cNvSpPr>
            <a:spLocks noGrp="1"/>
          </p:cNvSpPr>
          <p:nvPr>
            <p:ph type="sldNum" sz="quarter" idx="12"/>
          </p:nvPr>
        </p:nvSpPr>
        <p:spPr/>
        <p:txBody>
          <a:bodyPr/>
          <a:lstStyle/>
          <a:p>
            <a:fld id="{1B1BECA9-D8AE-4C0F-9B7E-6315DA5D4897}" type="slidenum">
              <a:rPr lang="en-CA" smtClean="0"/>
              <a:t>‹#›</a:t>
            </a:fld>
            <a:endParaRPr lang="en-CA"/>
          </a:p>
        </p:txBody>
      </p:sp>
    </p:spTree>
    <p:extLst>
      <p:ext uri="{BB962C8B-B14F-4D97-AF65-F5344CB8AC3E}">
        <p14:creationId xmlns:p14="http://schemas.microsoft.com/office/powerpoint/2010/main" val="1979372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23C-D93D-AD7F-006B-3B0B676B61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5191535-4F0B-9809-FD52-9DD96A4599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3B1F420-197D-C284-CE3E-B25B103AF1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5279D-3EA0-2C45-DE72-BF5DB77AB6EE}"/>
              </a:ext>
            </a:extLst>
          </p:cNvPr>
          <p:cNvSpPr>
            <a:spLocks noGrp="1"/>
          </p:cNvSpPr>
          <p:nvPr>
            <p:ph type="dt" sz="half" idx="10"/>
          </p:nvPr>
        </p:nvSpPr>
        <p:spPr/>
        <p:txBody>
          <a:bodyPr/>
          <a:lstStyle/>
          <a:p>
            <a:fld id="{E93BEE93-1B09-4186-81D4-7D269002F6BB}" type="datetimeFigureOut">
              <a:rPr lang="en-CA" smtClean="0"/>
              <a:t>2022-08-01</a:t>
            </a:fld>
            <a:endParaRPr lang="en-CA"/>
          </a:p>
        </p:txBody>
      </p:sp>
      <p:sp>
        <p:nvSpPr>
          <p:cNvPr id="6" name="Footer Placeholder 5">
            <a:extLst>
              <a:ext uri="{FF2B5EF4-FFF2-40B4-BE49-F238E27FC236}">
                <a16:creationId xmlns:a16="http://schemas.microsoft.com/office/drawing/2014/main" id="{D20782FF-EA56-8659-6625-6256AC835B4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D557FF9-1742-FB7F-9E17-4CDDB640DAAB}"/>
              </a:ext>
            </a:extLst>
          </p:cNvPr>
          <p:cNvSpPr>
            <a:spLocks noGrp="1"/>
          </p:cNvSpPr>
          <p:nvPr>
            <p:ph type="sldNum" sz="quarter" idx="12"/>
          </p:nvPr>
        </p:nvSpPr>
        <p:spPr/>
        <p:txBody>
          <a:bodyPr/>
          <a:lstStyle/>
          <a:p>
            <a:fld id="{1B1BECA9-D8AE-4C0F-9B7E-6315DA5D4897}" type="slidenum">
              <a:rPr lang="en-CA" smtClean="0"/>
              <a:t>‹#›</a:t>
            </a:fld>
            <a:endParaRPr lang="en-CA"/>
          </a:p>
        </p:txBody>
      </p:sp>
    </p:spTree>
    <p:extLst>
      <p:ext uri="{BB962C8B-B14F-4D97-AF65-F5344CB8AC3E}">
        <p14:creationId xmlns:p14="http://schemas.microsoft.com/office/powerpoint/2010/main" val="3541322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774AA-677D-2BF3-3995-B5606CE0B9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89BC8B4-3354-7392-31C2-49682D277C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17F6046D-88DB-0AB2-3CD1-AA48B67094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96F47-91C1-4BAD-CCC4-7AC7B0DD75E4}"/>
              </a:ext>
            </a:extLst>
          </p:cNvPr>
          <p:cNvSpPr>
            <a:spLocks noGrp="1"/>
          </p:cNvSpPr>
          <p:nvPr>
            <p:ph type="dt" sz="half" idx="10"/>
          </p:nvPr>
        </p:nvSpPr>
        <p:spPr/>
        <p:txBody>
          <a:bodyPr/>
          <a:lstStyle/>
          <a:p>
            <a:fld id="{E93BEE93-1B09-4186-81D4-7D269002F6BB}" type="datetimeFigureOut">
              <a:rPr lang="en-CA" smtClean="0"/>
              <a:t>2022-08-01</a:t>
            </a:fld>
            <a:endParaRPr lang="en-CA"/>
          </a:p>
        </p:txBody>
      </p:sp>
      <p:sp>
        <p:nvSpPr>
          <p:cNvPr id="6" name="Footer Placeholder 5">
            <a:extLst>
              <a:ext uri="{FF2B5EF4-FFF2-40B4-BE49-F238E27FC236}">
                <a16:creationId xmlns:a16="http://schemas.microsoft.com/office/drawing/2014/main" id="{ED209A48-DE73-57E8-A2BB-D146C154CDE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F23CDAB-44ED-3537-532A-4484C9510176}"/>
              </a:ext>
            </a:extLst>
          </p:cNvPr>
          <p:cNvSpPr>
            <a:spLocks noGrp="1"/>
          </p:cNvSpPr>
          <p:nvPr>
            <p:ph type="sldNum" sz="quarter" idx="12"/>
          </p:nvPr>
        </p:nvSpPr>
        <p:spPr/>
        <p:txBody>
          <a:bodyPr/>
          <a:lstStyle/>
          <a:p>
            <a:fld id="{1B1BECA9-D8AE-4C0F-9B7E-6315DA5D4897}" type="slidenum">
              <a:rPr lang="en-CA" smtClean="0"/>
              <a:t>‹#›</a:t>
            </a:fld>
            <a:endParaRPr lang="en-CA"/>
          </a:p>
        </p:txBody>
      </p:sp>
    </p:spTree>
    <p:extLst>
      <p:ext uri="{BB962C8B-B14F-4D97-AF65-F5344CB8AC3E}">
        <p14:creationId xmlns:p14="http://schemas.microsoft.com/office/powerpoint/2010/main" val="500423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B6DB31-C9B0-7FCF-2293-6A5550B9F3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1AF39FD-DBBD-66B1-7D10-6D868751D9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9715594-1A4B-088B-035D-54E21C4DB6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3BEE93-1B09-4186-81D4-7D269002F6BB}" type="datetimeFigureOut">
              <a:rPr lang="en-CA" smtClean="0"/>
              <a:t>2022-08-01</a:t>
            </a:fld>
            <a:endParaRPr lang="en-CA"/>
          </a:p>
        </p:txBody>
      </p:sp>
      <p:sp>
        <p:nvSpPr>
          <p:cNvPr id="5" name="Footer Placeholder 4">
            <a:extLst>
              <a:ext uri="{FF2B5EF4-FFF2-40B4-BE49-F238E27FC236}">
                <a16:creationId xmlns:a16="http://schemas.microsoft.com/office/drawing/2014/main" id="{719C8D17-99B6-3584-8F03-935792B54F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1F15BCD-9FE9-1632-CEC0-8C8D1C544B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1BECA9-D8AE-4C0F-9B7E-6315DA5D4897}" type="slidenum">
              <a:rPr lang="en-CA" smtClean="0"/>
              <a:t>‹#›</a:t>
            </a:fld>
            <a:endParaRPr lang="en-CA"/>
          </a:p>
        </p:txBody>
      </p:sp>
    </p:spTree>
    <p:extLst>
      <p:ext uri="{BB962C8B-B14F-4D97-AF65-F5344CB8AC3E}">
        <p14:creationId xmlns:p14="http://schemas.microsoft.com/office/powerpoint/2010/main" val="1595548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8.png"/><Relationship Id="rId26" Type="http://schemas.openxmlformats.org/officeDocument/2006/relationships/customXml" Target="../ink/ink14.xml"/><Relationship Id="rId39" Type="http://schemas.openxmlformats.org/officeDocument/2006/relationships/image" Target="../media/image18.png"/><Relationship Id="rId21" Type="http://schemas.openxmlformats.org/officeDocument/2006/relationships/image" Target="../media/image9.png"/><Relationship Id="rId34" Type="http://schemas.openxmlformats.org/officeDocument/2006/relationships/customXml" Target="../ink/ink18.xml"/><Relationship Id="rId42"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image" Target="../media/image1.jpeg"/><Relationship Id="rId16" Type="http://schemas.openxmlformats.org/officeDocument/2006/relationships/customXml" Target="../ink/ink8.xml"/><Relationship Id="rId20" Type="http://schemas.openxmlformats.org/officeDocument/2006/relationships/customXml" Target="../ink/ink11.xml"/><Relationship Id="rId29" Type="http://schemas.openxmlformats.org/officeDocument/2006/relationships/image" Target="../media/image13.png"/><Relationship Id="rId41"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customXml" Target="../ink/ink3.xml"/><Relationship Id="rId11" Type="http://schemas.openxmlformats.org/officeDocument/2006/relationships/image" Target="../media/image5.png"/><Relationship Id="rId24" Type="http://schemas.openxmlformats.org/officeDocument/2006/relationships/customXml" Target="../ink/ink13.xml"/><Relationship Id="rId32" Type="http://schemas.openxmlformats.org/officeDocument/2006/relationships/customXml" Target="../ink/ink17.xml"/><Relationship Id="rId37" Type="http://schemas.openxmlformats.org/officeDocument/2006/relationships/image" Target="../media/image17.png"/><Relationship Id="rId40" Type="http://schemas.openxmlformats.org/officeDocument/2006/relationships/customXml" Target="../ink/ink21.xml"/><Relationship Id="rId5" Type="http://schemas.openxmlformats.org/officeDocument/2006/relationships/customXml" Target="../ink/ink2.xml"/><Relationship Id="rId15" Type="http://schemas.openxmlformats.org/officeDocument/2006/relationships/image" Target="../media/image7.png"/><Relationship Id="rId23" Type="http://schemas.openxmlformats.org/officeDocument/2006/relationships/image" Target="../media/image10.png"/><Relationship Id="rId28" Type="http://schemas.openxmlformats.org/officeDocument/2006/relationships/customXml" Target="../ink/ink15.xml"/><Relationship Id="rId36" Type="http://schemas.openxmlformats.org/officeDocument/2006/relationships/customXml" Target="../ink/ink19.xml"/><Relationship Id="rId10" Type="http://schemas.openxmlformats.org/officeDocument/2006/relationships/customXml" Target="../ink/ink5.xml"/><Relationship Id="rId19" Type="http://schemas.openxmlformats.org/officeDocument/2006/relationships/customXml" Target="../ink/ink10.xml"/><Relationship Id="rId31"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4.png"/><Relationship Id="rId14" Type="http://schemas.openxmlformats.org/officeDocument/2006/relationships/customXml" Target="../ink/ink7.xml"/><Relationship Id="rId22" Type="http://schemas.openxmlformats.org/officeDocument/2006/relationships/customXml" Target="../ink/ink12.xml"/><Relationship Id="rId27" Type="http://schemas.openxmlformats.org/officeDocument/2006/relationships/image" Target="../media/image12.png"/><Relationship Id="rId30" Type="http://schemas.openxmlformats.org/officeDocument/2006/relationships/customXml" Target="../ink/ink16.xml"/><Relationship Id="rId35" Type="http://schemas.openxmlformats.org/officeDocument/2006/relationships/image" Target="../media/image16.png"/><Relationship Id="rId8" Type="http://schemas.openxmlformats.org/officeDocument/2006/relationships/customXml" Target="../ink/ink4.xml"/><Relationship Id="rId3" Type="http://schemas.openxmlformats.org/officeDocument/2006/relationships/customXml" Target="../ink/ink1.xml"/><Relationship Id="rId12" Type="http://schemas.openxmlformats.org/officeDocument/2006/relationships/customXml" Target="../ink/ink6.xml"/><Relationship Id="rId17" Type="http://schemas.openxmlformats.org/officeDocument/2006/relationships/customXml" Target="../ink/ink9.xml"/><Relationship Id="rId25" Type="http://schemas.openxmlformats.org/officeDocument/2006/relationships/image" Target="../media/image11.png"/><Relationship Id="rId33" Type="http://schemas.openxmlformats.org/officeDocument/2006/relationships/image" Target="../media/image15.png"/><Relationship Id="rId38" Type="http://schemas.openxmlformats.org/officeDocument/2006/relationships/customXml" Target="../ink/ink20.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3.jpeg"/><Relationship Id="rId7" Type="http://schemas.openxmlformats.org/officeDocument/2006/relationships/diagramLayout" Target="../diagrams/layout1.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25.jpeg"/><Relationship Id="rId10" Type="http://schemas.microsoft.com/office/2007/relationships/diagramDrawing" Target="../diagrams/drawing1.xml"/><Relationship Id="rId4" Type="http://schemas.openxmlformats.org/officeDocument/2006/relationships/image" Target="../media/image24.jpe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6.xml.rels><?xml version="1.0" encoding="UTF-8" standalone="yes"?>
<Relationships xmlns="http://schemas.openxmlformats.org/package/2006/relationships"><Relationship Id="rId8" Type="http://schemas.openxmlformats.org/officeDocument/2006/relationships/hyperlink" Target="https://byrdnick.com/archives/9891/study-philosophy" TargetMode="External"/><Relationship Id="rId3" Type="http://schemas.openxmlformats.org/officeDocument/2006/relationships/image" Target="../media/image32.png"/><Relationship Id="rId7" Type="http://schemas.microsoft.com/office/2007/relationships/hdphoto" Target="../media/hdphoto3.wdp"/><Relationship Id="rId2" Type="http://schemas.openxmlformats.org/officeDocument/2006/relationships/image" Target="../media/image31.jpg"/><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hyperlink" Target="https://thebluediamondgallery.com/highway-signs/m/mission.html" TargetMode="Externa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hyperlink" Target="https://www.worksafebc.com/en/claims/benefits-services"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4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ky, outdoor, nature, cloudy&#10;&#10;Description automatically generated">
            <a:extLst>
              <a:ext uri="{FF2B5EF4-FFF2-40B4-BE49-F238E27FC236}">
                <a16:creationId xmlns:a16="http://schemas.microsoft.com/office/drawing/2014/main" id="{CC96BB5E-717B-C975-3572-2E82031B1992}"/>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3529" b="9089"/>
          <a:stretch/>
        </p:blipFill>
        <p:spPr>
          <a:xfrm>
            <a:off x="3523488" y="10"/>
            <a:ext cx="8668512" cy="6857990"/>
          </a:xfrm>
          <a:prstGeom prst="rect">
            <a:avLst/>
          </a:prstGeom>
          <a:ln>
            <a:solidFill>
              <a:schemeClr val="bg1"/>
            </a:solidFill>
          </a:ln>
        </p:spPr>
      </p:pic>
      <p:sp>
        <p:nvSpPr>
          <p:cNvPr id="17"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55C648-029F-96C3-3239-83851A3067AF}"/>
              </a:ext>
            </a:extLst>
          </p:cNvPr>
          <p:cNvSpPr>
            <a:spLocks noGrp="1" noRot="1" noMove="1" noResize="1" noEditPoints="1" noAdjustHandles="1" noChangeArrowheads="1" noChangeShapeType="1"/>
          </p:cNvSpPr>
          <p:nvPr>
            <p:ph type="ctrTitle"/>
          </p:nvPr>
        </p:nvSpPr>
        <p:spPr>
          <a:xfrm>
            <a:off x="454640" y="1348792"/>
            <a:ext cx="4023360" cy="3204134"/>
          </a:xfrm>
        </p:spPr>
        <p:txBody>
          <a:bodyPr anchor="b">
            <a:normAutofit/>
          </a:bodyPr>
          <a:lstStyle/>
          <a:p>
            <a:pPr algn="l"/>
            <a:r>
              <a:rPr lang="en-CA" sz="4800" dirty="0"/>
              <a:t>BDS TEAM SECURITY INC. </a:t>
            </a:r>
          </a:p>
        </p:txBody>
      </p:sp>
      <p:sp>
        <p:nvSpPr>
          <p:cNvPr id="3" name="Subtitle 2">
            <a:extLst>
              <a:ext uri="{FF2B5EF4-FFF2-40B4-BE49-F238E27FC236}">
                <a16:creationId xmlns:a16="http://schemas.microsoft.com/office/drawing/2014/main" id="{06C87BB2-9805-81F0-C06D-BCC0087D66F7}"/>
              </a:ext>
            </a:extLst>
          </p:cNvPr>
          <p:cNvSpPr>
            <a:spLocks noGrp="1" noRot="1" noMove="1" noResize="1" noEditPoints="1" noAdjustHandles="1" noChangeArrowheads="1" noChangeShapeType="1"/>
          </p:cNvSpPr>
          <p:nvPr>
            <p:ph type="subTitle" idx="1"/>
          </p:nvPr>
        </p:nvSpPr>
        <p:spPr>
          <a:xfrm>
            <a:off x="477980" y="4872922"/>
            <a:ext cx="4023359" cy="1208141"/>
          </a:xfrm>
        </p:spPr>
        <p:txBody>
          <a:bodyPr>
            <a:normAutofit/>
          </a:bodyPr>
          <a:lstStyle/>
          <a:p>
            <a:pPr algn="l"/>
            <a:r>
              <a:rPr lang="en-US" sz="1600" dirty="0">
                <a:solidFill>
                  <a:schemeClr val="tx1">
                    <a:lumMod val="95000"/>
                  </a:schemeClr>
                </a:solidFill>
                <a:latin typeface="arial" panose="020B0604020202020204" pitchFamily="34" charset="0"/>
              </a:rPr>
              <a:t>T</a:t>
            </a:r>
            <a:r>
              <a:rPr lang="en-US" sz="1600" b="0" i="0" dirty="0">
                <a:solidFill>
                  <a:schemeClr val="tx1">
                    <a:lumMod val="95000"/>
                  </a:schemeClr>
                </a:solidFill>
                <a:effectLst/>
                <a:latin typeface="arial" panose="020B0604020202020204" pitchFamily="34" charset="0"/>
              </a:rPr>
              <a:t>ask is once begun,</a:t>
            </a:r>
          </a:p>
          <a:p>
            <a:pPr algn="l"/>
            <a:r>
              <a:rPr lang="en-US" sz="1600" b="0" i="0" dirty="0">
                <a:solidFill>
                  <a:schemeClr val="tx1">
                    <a:lumMod val="95000"/>
                  </a:schemeClr>
                </a:solidFill>
                <a:effectLst/>
                <a:latin typeface="arial" panose="020B0604020202020204" pitchFamily="34" charset="0"/>
              </a:rPr>
              <a:t>Never leave it undone.</a:t>
            </a:r>
            <a:endParaRPr lang="en-CA" sz="2000" dirty="0">
              <a:solidFill>
                <a:schemeClr val="tx1">
                  <a:lumMod val="95000"/>
                </a:schemeClr>
              </a:solidFill>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922B625-8947-5E0F-5852-E387A3877E76}"/>
                  </a:ext>
                </a:extLst>
              </p14:cNvPr>
              <p14:cNvContentPartPr/>
              <p14:nvPr/>
            </p14:nvContentPartPr>
            <p14:xfrm>
              <a:off x="725716" y="174469"/>
              <a:ext cx="360" cy="360"/>
            </p14:xfrm>
          </p:contentPart>
        </mc:Choice>
        <mc:Fallback xmlns="">
          <p:pic>
            <p:nvPicPr>
              <p:cNvPr id="19" name="Ink 18">
                <a:extLst>
                  <a:ext uri="{FF2B5EF4-FFF2-40B4-BE49-F238E27FC236}">
                    <a16:creationId xmlns:a16="http://schemas.microsoft.com/office/drawing/2014/main" id="{2922B625-8947-5E0F-5852-E387A3877E76}"/>
                  </a:ext>
                </a:extLst>
              </p:cNvPr>
              <p:cNvPicPr/>
              <p:nvPr/>
            </p:nvPicPr>
            <p:blipFill>
              <a:blip r:embed="rId4"/>
              <a:stretch>
                <a:fillRect/>
              </a:stretch>
            </p:blipFill>
            <p:spPr>
              <a:xfrm>
                <a:off x="663076" y="11146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6" name="Ink 25">
                <a:extLst>
                  <a:ext uri="{FF2B5EF4-FFF2-40B4-BE49-F238E27FC236}">
                    <a16:creationId xmlns:a16="http://schemas.microsoft.com/office/drawing/2014/main" id="{28550A93-9D1D-B800-DD7C-F4067C765270}"/>
                  </a:ext>
                </a:extLst>
              </p14:cNvPr>
              <p14:cNvContentPartPr/>
              <p14:nvPr/>
            </p14:nvContentPartPr>
            <p14:xfrm>
              <a:off x="619876" y="271669"/>
              <a:ext cx="360" cy="360"/>
            </p14:xfrm>
          </p:contentPart>
        </mc:Choice>
        <mc:Fallback xmlns="">
          <p:pic>
            <p:nvPicPr>
              <p:cNvPr id="26" name="Ink 25">
                <a:extLst>
                  <a:ext uri="{FF2B5EF4-FFF2-40B4-BE49-F238E27FC236}">
                    <a16:creationId xmlns:a16="http://schemas.microsoft.com/office/drawing/2014/main" id="{28550A93-9D1D-B800-DD7C-F4067C765270}"/>
                  </a:ext>
                </a:extLst>
              </p:cNvPr>
              <p:cNvPicPr/>
              <p:nvPr/>
            </p:nvPicPr>
            <p:blipFill>
              <a:blip r:embed="rId4"/>
              <a:stretch>
                <a:fillRect/>
              </a:stretch>
            </p:blipFill>
            <p:spPr>
              <a:xfrm>
                <a:off x="557236" y="208669"/>
                <a:ext cx="126000" cy="126000"/>
              </a:xfrm>
              <a:prstGeom prst="rect">
                <a:avLst/>
              </a:prstGeom>
            </p:spPr>
          </p:pic>
        </mc:Fallback>
      </mc:AlternateContent>
      <p:grpSp>
        <p:nvGrpSpPr>
          <p:cNvPr id="41" name="Group 40">
            <a:extLst>
              <a:ext uri="{FF2B5EF4-FFF2-40B4-BE49-F238E27FC236}">
                <a16:creationId xmlns:a16="http://schemas.microsoft.com/office/drawing/2014/main" id="{0E91C046-C510-90CE-5BD8-C695E77676BD}"/>
              </a:ext>
            </a:extLst>
          </p:cNvPr>
          <p:cNvGrpSpPr/>
          <p:nvPr/>
        </p:nvGrpSpPr>
        <p:grpSpPr>
          <a:xfrm>
            <a:off x="2653410" y="1726620"/>
            <a:ext cx="208440" cy="230400"/>
            <a:chOff x="2653410" y="1726620"/>
            <a:chExt cx="208440" cy="230400"/>
          </a:xfrm>
        </p:grpSpPr>
        <mc:AlternateContent xmlns:mc="http://schemas.openxmlformats.org/markup-compatibility/2006" xmlns:p14="http://schemas.microsoft.com/office/powerpoint/2010/main">
          <mc:Choice Requires="p14">
            <p:contentPart p14:bwMode="auto" r:id="rId6">
              <p14:nvContentPartPr>
                <p14:cNvPr id="38" name="Ink 37">
                  <a:extLst>
                    <a:ext uri="{FF2B5EF4-FFF2-40B4-BE49-F238E27FC236}">
                      <a16:creationId xmlns:a16="http://schemas.microsoft.com/office/drawing/2014/main" id="{AAE55E45-10A4-6877-9423-36BDF13636F3}"/>
                    </a:ext>
                  </a:extLst>
                </p14:cNvPr>
                <p14:cNvContentPartPr/>
                <p14:nvPr/>
              </p14:nvContentPartPr>
              <p14:xfrm>
                <a:off x="2722170" y="1803300"/>
                <a:ext cx="360" cy="360"/>
              </p14:xfrm>
            </p:contentPart>
          </mc:Choice>
          <mc:Fallback xmlns="">
            <p:pic>
              <p:nvPicPr>
                <p:cNvPr id="38" name="Ink 37">
                  <a:extLst>
                    <a:ext uri="{FF2B5EF4-FFF2-40B4-BE49-F238E27FC236}">
                      <a16:creationId xmlns:a16="http://schemas.microsoft.com/office/drawing/2014/main" id="{AAE55E45-10A4-6877-9423-36BDF13636F3}"/>
                    </a:ext>
                  </a:extLst>
                </p:cNvPr>
                <p:cNvPicPr/>
                <p:nvPr/>
              </p:nvPicPr>
              <p:blipFill>
                <a:blip r:embed="rId7"/>
                <a:stretch>
                  <a:fillRect/>
                </a:stretch>
              </p:blipFill>
              <p:spPr>
                <a:xfrm>
                  <a:off x="2717850" y="179898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9" name="Ink 38">
                  <a:extLst>
                    <a:ext uri="{FF2B5EF4-FFF2-40B4-BE49-F238E27FC236}">
                      <a16:creationId xmlns:a16="http://schemas.microsoft.com/office/drawing/2014/main" id="{27E76767-1273-8FD2-20C9-C708B5E98AA6}"/>
                    </a:ext>
                  </a:extLst>
                </p14:cNvPr>
                <p14:cNvContentPartPr/>
                <p14:nvPr/>
              </p14:nvContentPartPr>
              <p14:xfrm>
                <a:off x="2860050" y="1728060"/>
                <a:ext cx="1800" cy="3600"/>
              </p14:xfrm>
            </p:contentPart>
          </mc:Choice>
          <mc:Fallback xmlns="">
            <p:pic>
              <p:nvPicPr>
                <p:cNvPr id="39" name="Ink 38">
                  <a:extLst>
                    <a:ext uri="{FF2B5EF4-FFF2-40B4-BE49-F238E27FC236}">
                      <a16:creationId xmlns:a16="http://schemas.microsoft.com/office/drawing/2014/main" id="{27E76767-1273-8FD2-20C9-C708B5E98AA6}"/>
                    </a:ext>
                  </a:extLst>
                </p:cNvPr>
                <p:cNvPicPr/>
                <p:nvPr/>
              </p:nvPicPr>
              <p:blipFill>
                <a:blip r:embed="rId9"/>
                <a:stretch>
                  <a:fillRect/>
                </a:stretch>
              </p:blipFill>
              <p:spPr>
                <a:xfrm>
                  <a:off x="2855730" y="1723740"/>
                  <a:ext cx="10440" cy="12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0" name="Ink 39">
                  <a:extLst>
                    <a:ext uri="{FF2B5EF4-FFF2-40B4-BE49-F238E27FC236}">
                      <a16:creationId xmlns:a16="http://schemas.microsoft.com/office/drawing/2014/main" id="{34DB7129-5C4F-FFB0-A141-FD18325ECED8}"/>
                    </a:ext>
                  </a:extLst>
                </p14:cNvPr>
                <p14:cNvContentPartPr/>
                <p14:nvPr/>
              </p14:nvContentPartPr>
              <p14:xfrm>
                <a:off x="2653410" y="1726620"/>
                <a:ext cx="63720" cy="230400"/>
              </p14:xfrm>
            </p:contentPart>
          </mc:Choice>
          <mc:Fallback xmlns="">
            <p:pic>
              <p:nvPicPr>
                <p:cNvPr id="40" name="Ink 39">
                  <a:extLst>
                    <a:ext uri="{FF2B5EF4-FFF2-40B4-BE49-F238E27FC236}">
                      <a16:creationId xmlns:a16="http://schemas.microsoft.com/office/drawing/2014/main" id="{34DB7129-5C4F-FFB0-A141-FD18325ECED8}"/>
                    </a:ext>
                  </a:extLst>
                </p:cNvPr>
                <p:cNvPicPr/>
                <p:nvPr/>
              </p:nvPicPr>
              <p:blipFill>
                <a:blip r:embed="rId11"/>
                <a:stretch>
                  <a:fillRect/>
                </a:stretch>
              </p:blipFill>
              <p:spPr>
                <a:xfrm>
                  <a:off x="2649090" y="1722300"/>
                  <a:ext cx="72360" cy="239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42" name="Ink 41">
                <a:extLst>
                  <a:ext uri="{FF2B5EF4-FFF2-40B4-BE49-F238E27FC236}">
                    <a16:creationId xmlns:a16="http://schemas.microsoft.com/office/drawing/2014/main" id="{0FC1CC1A-40F2-2857-2EED-1790ADE98F3E}"/>
                  </a:ext>
                </a:extLst>
              </p14:cNvPr>
              <p14:cNvContentPartPr/>
              <p14:nvPr/>
            </p14:nvContentPartPr>
            <p14:xfrm>
              <a:off x="4242090" y="2167620"/>
              <a:ext cx="720" cy="360"/>
            </p14:xfrm>
          </p:contentPart>
        </mc:Choice>
        <mc:Fallback xmlns="">
          <p:pic>
            <p:nvPicPr>
              <p:cNvPr id="42" name="Ink 41">
                <a:extLst>
                  <a:ext uri="{FF2B5EF4-FFF2-40B4-BE49-F238E27FC236}">
                    <a16:creationId xmlns:a16="http://schemas.microsoft.com/office/drawing/2014/main" id="{0FC1CC1A-40F2-2857-2EED-1790ADE98F3E}"/>
                  </a:ext>
                </a:extLst>
              </p:cNvPr>
              <p:cNvPicPr/>
              <p:nvPr/>
            </p:nvPicPr>
            <p:blipFill>
              <a:blip r:embed="rId13"/>
              <a:stretch>
                <a:fillRect/>
              </a:stretch>
            </p:blipFill>
            <p:spPr>
              <a:xfrm>
                <a:off x="4237770" y="2163300"/>
                <a:ext cx="936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3" name="Ink 42">
                <a:extLst>
                  <a:ext uri="{FF2B5EF4-FFF2-40B4-BE49-F238E27FC236}">
                    <a16:creationId xmlns:a16="http://schemas.microsoft.com/office/drawing/2014/main" id="{212D1957-2A60-3386-8326-2F2709240224}"/>
                  </a:ext>
                </a:extLst>
              </p14:cNvPr>
              <p14:cNvContentPartPr/>
              <p14:nvPr/>
            </p14:nvContentPartPr>
            <p14:xfrm>
              <a:off x="3344250" y="2155740"/>
              <a:ext cx="34200" cy="185040"/>
            </p14:xfrm>
          </p:contentPart>
        </mc:Choice>
        <mc:Fallback xmlns="">
          <p:pic>
            <p:nvPicPr>
              <p:cNvPr id="43" name="Ink 42">
                <a:extLst>
                  <a:ext uri="{FF2B5EF4-FFF2-40B4-BE49-F238E27FC236}">
                    <a16:creationId xmlns:a16="http://schemas.microsoft.com/office/drawing/2014/main" id="{212D1957-2A60-3386-8326-2F2709240224}"/>
                  </a:ext>
                </a:extLst>
              </p:cNvPr>
              <p:cNvPicPr/>
              <p:nvPr/>
            </p:nvPicPr>
            <p:blipFill>
              <a:blip r:embed="rId15"/>
              <a:stretch>
                <a:fillRect/>
              </a:stretch>
            </p:blipFill>
            <p:spPr>
              <a:xfrm>
                <a:off x="3339930" y="2151420"/>
                <a:ext cx="4284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4" name="Ink 43">
                <a:extLst>
                  <a:ext uri="{FF2B5EF4-FFF2-40B4-BE49-F238E27FC236}">
                    <a16:creationId xmlns:a16="http://schemas.microsoft.com/office/drawing/2014/main" id="{7DFD8FC5-8490-093C-77E2-F61A7994DE23}"/>
                  </a:ext>
                </a:extLst>
              </p14:cNvPr>
              <p14:cNvContentPartPr/>
              <p14:nvPr/>
            </p14:nvContentPartPr>
            <p14:xfrm>
              <a:off x="3515250" y="1685940"/>
              <a:ext cx="360" cy="360"/>
            </p14:xfrm>
          </p:contentPart>
        </mc:Choice>
        <mc:Fallback xmlns="">
          <p:pic>
            <p:nvPicPr>
              <p:cNvPr id="44" name="Ink 43">
                <a:extLst>
                  <a:ext uri="{FF2B5EF4-FFF2-40B4-BE49-F238E27FC236}">
                    <a16:creationId xmlns:a16="http://schemas.microsoft.com/office/drawing/2014/main" id="{7DFD8FC5-8490-093C-77E2-F61A7994DE23}"/>
                  </a:ext>
                </a:extLst>
              </p:cNvPr>
              <p:cNvPicPr/>
              <p:nvPr/>
            </p:nvPicPr>
            <p:blipFill>
              <a:blip r:embed="rId7"/>
              <a:stretch>
                <a:fillRect/>
              </a:stretch>
            </p:blipFill>
            <p:spPr>
              <a:xfrm>
                <a:off x="3510930" y="1681620"/>
                <a:ext cx="9000" cy="9000"/>
              </a:xfrm>
              <a:prstGeom prst="rect">
                <a:avLst/>
              </a:prstGeom>
            </p:spPr>
          </p:pic>
        </mc:Fallback>
      </mc:AlternateContent>
      <p:grpSp>
        <p:nvGrpSpPr>
          <p:cNvPr id="47" name="Group 46">
            <a:extLst>
              <a:ext uri="{FF2B5EF4-FFF2-40B4-BE49-F238E27FC236}">
                <a16:creationId xmlns:a16="http://schemas.microsoft.com/office/drawing/2014/main" id="{9DD1D458-1D4B-FE7B-649D-D8999100EB0E}"/>
              </a:ext>
            </a:extLst>
          </p:cNvPr>
          <p:cNvGrpSpPr/>
          <p:nvPr/>
        </p:nvGrpSpPr>
        <p:grpSpPr>
          <a:xfrm>
            <a:off x="3220410" y="1402980"/>
            <a:ext cx="126720" cy="244440"/>
            <a:chOff x="3220410" y="1402980"/>
            <a:chExt cx="126720" cy="244440"/>
          </a:xfrm>
        </p:grpSpPr>
        <mc:AlternateContent xmlns:mc="http://schemas.openxmlformats.org/markup-compatibility/2006" xmlns:p14="http://schemas.microsoft.com/office/powerpoint/2010/main">
          <mc:Choice Requires="p14">
            <p:contentPart p14:bwMode="auto" r:id="rId17">
              <p14:nvContentPartPr>
                <p14:cNvPr id="45" name="Ink 44">
                  <a:extLst>
                    <a:ext uri="{FF2B5EF4-FFF2-40B4-BE49-F238E27FC236}">
                      <a16:creationId xmlns:a16="http://schemas.microsoft.com/office/drawing/2014/main" id="{A544137F-BF3F-3FCA-4C1C-29739C5C58B2}"/>
                    </a:ext>
                  </a:extLst>
                </p14:cNvPr>
                <p14:cNvContentPartPr/>
                <p14:nvPr/>
              </p14:nvContentPartPr>
              <p14:xfrm>
                <a:off x="3220410" y="1402980"/>
                <a:ext cx="107280" cy="244440"/>
              </p14:xfrm>
            </p:contentPart>
          </mc:Choice>
          <mc:Fallback xmlns="">
            <p:pic>
              <p:nvPicPr>
                <p:cNvPr id="45" name="Ink 44">
                  <a:extLst>
                    <a:ext uri="{FF2B5EF4-FFF2-40B4-BE49-F238E27FC236}">
                      <a16:creationId xmlns:a16="http://schemas.microsoft.com/office/drawing/2014/main" id="{A544137F-BF3F-3FCA-4C1C-29739C5C58B2}"/>
                    </a:ext>
                  </a:extLst>
                </p:cNvPr>
                <p:cNvPicPr/>
                <p:nvPr/>
              </p:nvPicPr>
              <p:blipFill>
                <a:blip r:embed="rId18"/>
                <a:stretch>
                  <a:fillRect/>
                </a:stretch>
              </p:blipFill>
              <p:spPr>
                <a:xfrm>
                  <a:off x="3216090" y="1398660"/>
                  <a:ext cx="11592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6" name="Ink 45">
                  <a:extLst>
                    <a:ext uri="{FF2B5EF4-FFF2-40B4-BE49-F238E27FC236}">
                      <a16:creationId xmlns:a16="http://schemas.microsoft.com/office/drawing/2014/main" id="{A25D95B4-7424-BC04-81AC-131EDDE2480A}"/>
                    </a:ext>
                  </a:extLst>
                </p14:cNvPr>
                <p14:cNvContentPartPr/>
                <p14:nvPr/>
              </p14:nvContentPartPr>
              <p14:xfrm>
                <a:off x="3346770" y="1613220"/>
                <a:ext cx="360" cy="360"/>
              </p14:xfrm>
            </p:contentPart>
          </mc:Choice>
          <mc:Fallback xmlns="">
            <p:pic>
              <p:nvPicPr>
                <p:cNvPr id="46" name="Ink 45">
                  <a:extLst>
                    <a:ext uri="{FF2B5EF4-FFF2-40B4-BE49-F238E27FC236}">
                      <a16:creationId xmlns:a16="http://schemas.microsoft.com/office/drawing/2014/main" id="{A25D95B4-7424-BC04-81AC-131EDDE2480A}"/>
                    </a:ext>
                  </a:extLst>
                </p:cNvPr>
                <p:cNvPicPr/>
                <p:nvPr/>
              </p:nvPicPr>
              <p:blipFill>
                <a:blip r:embed="rId7"/>
                <a:stretch>
                  <a:fillRect/>
                </a:stretch>
              </p:blipFill>
              <p:spPr>
                <a:xfrm>
                  <a:off x="3342450" y="1608900"/>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53" name="Ink 52">
                <a:extLst>
                  <a:ext uri="{FF2B5EF4-FFF2-40B4-BE49-F238E27FC236}">
                    <a16:creationId xmlns:a16="http://schemas.microsoft.com/office/drawing/2014/main" id="{10B5BD26-3514-DB96-9919-D30C0302402C}"/>
                  </a:ext>
                </a:extLst>
              </p14:cNvPr>
              <p14:cNvContentPartPr/>
              <p14:nvPr/>
            </p14:nvContentPartPr>
            <p14:xfrm>
              <a:off x="2142750" y="351300"/>
              <a:ext cx="720" cy="360"/>
            </p14:xfrm>
          </p:contentPart>
        </mc:Choice>
        <mc:Fallback xmlns="">
          <p:pic>
            <p:nvPicPr>
              <p:cNvPr id="53" name="Ink 52">
                <a:extLst>
                  <a:ext uri="{FF2B5EF4-FFF2-40B4-BE49-F238E27FC236}">
                    <a16:creationId xmlns:a16="http://schemas.microsoft.com/office/drawing/2014/main" id="{10B5BD26-3514-DB96-9919-D30C0302402C}"/>
                  </a:ext>
                </a:extLst>
              </p:cNvPr>
              <p:cNvPicPr/>
              <p:nvPr/>
            </p:nvPicPr>
            <p:blipFill>
              <a:blip r:embed="rId21"/>
              <a:stretch>
                <a:fillRect/>
              </a:stretch>
            </p:blipFill>
            <p:spPr>
              <a:xfrm>
                <a:off x="2080110" y="288660"/>
                <a:ext cx="12636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6" name="Ink 55">
                <a:extLst>
                  <a:ext uri="{FF2B5EF4-FFF2-40B4-BE49-F238E27FC236}">
                    <a16:creationId xmlns:a16="http://schemas.microsoft.com/office/drawing/2014/main" id="{71862437-FDE0-090A-039B-3B7522C1CC46}"/>
                  </a:ext>
                </a:extLst>
              </p14:cNvPr>
              <p14:cNvContentPartPr/>
              <p14:nvPr/>
            </p14:nvContentPartPr>
            <p14:xfrm>
              <a:off x="1165710" y="425820"/>
              <a:ext cx="1488600" cy="108000"/>
            </p14:xfrm>
          </p:contentPart>
        </mc:Choice>
        <mc:Fallback xmlns="">
          <p:pic>
            <p:nvPicPr>
              <p:cNvPr id="56" name="Ink 55">
                <a:extLst>
                  <a:ext uri="{FF2B5EF4-FFF2-40B4-BE49-F238E27FC236}">
                    <a16:creationId xmlns:a16="http://schemas.microsoft.com/office/drawing/2014/main" id="{71862437-FDE0-090A-039B-3B7522C1CC46}"/>
                  </a:ext>
                </a:extLst>
              </p:cNvPr>
              <p:cNvPicPr/>
              <p:nvPr/>
            </p:nvPicPr>
            <p:blipFill>
              <a:blip r:embed="rId23"/>
              <a:stretch>
                <a:fillRect/>
              </a:stretch>
            </p:blipFill>
            <p:spPr>
              <a:xfrm>
                <a:off x="1102710" y="362820"/>
                <a:ext cx="161424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8" name="Ink 57">
                <a:extLst>
                  <a:ext uri="{FF2B5EF4-FFF2-40B4-BE49-F238E27FC236}">
                    <a16:creationId xmlns:a16="http://schemas.microsoft.com/office/drawing/2014/main" id="{4D3ACB13-54C4-A624-C5ED-34D36458A4C6}"/>
                  </a:ext>
                </a:extLst>
              </p14:cNvPr>
              <p14:cNvContentPartPr/>
              <p14:nvPr/>
            </p14:nvContentPartPr>
            <p14:xfrm>
              <a:off x="1482870" y="435540"/>
              <a:ext cx="1386000" cy="212040"/>
            </p14:xfrm>
          </p:contentPart>
        </mc:Choice>
        <mc:Fallback xmlns="">
          <p:pic>
            <p:nvPicPr>
              <p:cNvPr id="58" name="Ink 57">
                <a:extLst>
                  <a:ext uri="{FF2B5EF4-FFF2-40B4-BE49-F238E27FC236}">
                    <a16:creationId xmlns:a16="http://schemas.microsoft.com/office/drawing/2014/main" id="{4D3ACB13-54C4-A624-C5ED-34D36458A4C6}"/>
                  </a:ext>
                </a:extLst>
              </p:cNvPr>
              <p:cNvPicPr/>
              <p:nvPr/>
            </p:nvPicPr>
            <p:blipFill>
              <a:blip r:embed="rId25"/>
              <a:stretch>
                <a:fillRect/>
              </a:stretch>
            </p:blipFill>
            <p:spPr>
              <a:xfrm>
                <a:off x="1419870" y="372900"/>
                <a:ext cx="1511640" cy="337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3" name="Ink 62">
                <a:extLst>
                  <a:ext uri="{FF2B5EF4-FFF2-40B4-BE49-F238E27FC236}">
                    <a16:creationId xmlns:a16="http://schemas.microsoft.com/office/drawing/2014/main" id="{9DE51CB3-407D-1FA1-318D-FBB18EE0B2AE}"/>
                  </a:ext>
                </a:extLst>
              </p14:cNvPr>
              <p14:cNvContentPartPr/>
              <p14:nvPr/>
            </p14:nvContentPartPr>
            <p14:xfrm>
              <a:off x="1491150" y="450660"/>
              <a:ext cx="1244520" cy="148320"/>
            </p14:xfrm>
          </p:contentPart>
        </mc:Choice>
        <mc:Fallback xmlns="">
          <p:pic>
            <p:nvPicPr>
              <p:cNvPr id="63" name="Ink 62">
                <a:extLst>
                  <a:ext uri="{FF2B5EF4-FFF2-40B4-BE49-F238E27FC236}">
                    <a16:creationId xmlns:a16="http://schemas.microsoft.com/office/drawing/2014/main" id="{9DE51CB3-407D-1FA1-318D-FBB18EE0B2AE}"/>
                  </a:ext>
                </a:extLst>
              </p:cNvPr>
              <p:cNvPicPr/>
              <p:nvPr/>
            </p:nvPicPr>
            <p:blipFill>
              <a:blip r:embed="rId27"/>
              <a:stretch>
                <a:fillRect/>
              </a:stretch>
            </p:blipFill>
            <p:spPr>
              <a:xfrm>
                <a:off x="1428150" y="387660"/>
                <a:ext cx="137016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5" name="Ink 64">
                <a:extLst>
                  <a:ext uri="{FF2B5EF4-FFF2-40B4-BE49-F238E27FC236}">
                    <a16:creationId xmlns:a16="http://schemas.microsoft.com/office/drawing/2014/main" id="{0CFC7A2A-DF58-C194-5472-FA03801229D9}"/>
                  </a:ext>
                </a:extLst>
              </p14:cNvPr>
              <p14:cNvContentPartPr/>
              <p14:nvPr/>
            </p14:nvContentPartPr>
            <p14:xfrm>
              <a:off x="3117630" y="396300"/>
              <a:ext cx="27720" cy="120600"/>
            </p14:xfrm>
          </p:contentPart>
        </mc:Choice>
        <mc:Fallback xmlns="">
          <p:pic>
            <p:nvPicPr>
              <p:cNvPr id="65" name="Ink 64">
                <a:extLst>
                  <a:ext uri="{FF2B5EF4-FFF2-40B4-BE49-F238E27FC236}">
                    <a16:creationId xmlns:a16="http://schemas.microsoft.com/office/drawing/2014/main" id="{0CFC7A2A-DF58-C194-5472-FA03801229D9}"/>
                  </a:ext>
                </a:extLst>
              </p:cNvPr>
              <p:cNvPicPr/>
              <p:nvPr/>
            </p:nvPicPr>
            <p:blipFill>
              <a:blip r:embed="rId29"/>
              <a:stretch>
                <a:fillRect/>
              </a:stretch>
            </p:blipFill>
            <p:spPr>
              <a:xfrm>
                <a:off x="3054990" y="333660"/>
                <a:ext cx="15336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70" name="Ink 69">
                <a:extLst>
                  <a:ext uri="{FF2B5EF4-FFF2-40B4-BE49-F238E27FC236}">
                    <a16:creationId xmlns:a16="http://schemas.microsoft.com/office/drawing/2014/main" id="{DA0A6150-AB99-2C6C-7306-DBCF209ED4A6}"/>
                  </a:ext>
                </a:extLst>
              </p14:cNvPr>
              <p14:cNvContentPartPr/>
              <p14:nvPr/>
            </p14:nvContentPartPr>
            <p14:xfrm>
              <a:off x="1880669" y="470806"/>
              <a:ext cx="1026720" cy="144720"/>
            </p14:xfrm>
          </p:contentPart>
        </mc:Choice>
        <mc:Fallback xmlns="">
          <p:pic>
            <p:nvPicPr>
              <p:cNvPr id="70" name="Ink 69">
                <a:extLst>
                  <a:ext uri="{FF2B5EF4-FFF2-40B4-BE49-F238E27FC236}">
                    <a16:creationId xmlns:a16="http://schemas.microsoft.com/office/drawing/2014/main" id="{DA0A6150-AB99-2C6C-7306-DBCF209ED4A6}"/>
                  </a:ext>
                </a:extLst>
              </p:cNvPr>
              <p:cNvPicPr/>
              <p:nvPr/>
            </p:nvPicPr>
            <p:blipFill>
              <a:blip r:embed="rId31"/>
              <a:stretch>
                <a:fillRect/>
              </a:stretch>
            </p:blipFill>
            <p:spPr>
              <a:xfrm>
                <a:off x="1817669" y="408166"/>
                <a:ext cx="115236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76" name="Ink 75">
                <a:extLst>
                  <a:ext uri="{FF2B5EF4-FFF2-40B4-BE49-F238E27FC236}">
                    <a16:creationId xmlns:a16="http://schemas.microsoft.com/office/drawing/2014/main" id="{A7D829EA-BC9B-2EA5-7394-145274118C91}"/>
                  </a:ext>
                </a:extLst>
              </p14:cNvPr>
              <p14:cNvContentPartPr/>
              <p14:nvPr/>
            </p14:nvContentPartPr>
            <p14:xfrm>
              <a:off x="1923809" y="532162"/>
              <a:ext cx="1147320" cy="161640"/>
            </p14:xfrm>
          </p:contentPart>
        </mc:Choice>
        <mc:Fallback xmlns="">
          <p:pic>
            <p:nvPicPr>
              <p:cNvPr id="76" name="Ink 75">
                <a:extLst>
                  <a:ext uri="{FF2B5EF4-FFF2-40B4-BE49-F238E27FC236}">
                    <a16:creationId xmlns:a16="http://schemas.microsoft.com/office/drawing/2014/main" id="{A7D829EA-BC9B-2EA5-7394-145274118C91}"/>
                  </a:ext>
                </a:extLst>
              </p:cNvPr>
              <p:cNvPicPr/>
              <p:nvPr/>
            </p:nvPicPr>
            <p:blipFill>
              <a:blip r:embed="rId33"/>
              <a:stretch>
                <a:fillRect/>
              </a:stretch>
            </p:blipFill>
            <p:spPr>
              <a:xfrm>
                <a:off x="1905809" y="514162"/>
                <a:ext cx="118296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4" name="Ink 83">
                <a:extLst>
                  <a:ext uri="{FF2B5EF4-FFF2-40B4-BE49-F238E27FC236}">
                    <a16:creationId xmlns:a16="http://schemas.microsoft.com/office/drawing/2014/main" id="{AAA38524-62BC-BDFF-DF6D-CB58F54110CD}"/>
                  </a:ext>
                </a:extLst>
              </p14:cNvPr>
              <p14:cNvContentPartPr/>
              <p14:nvPr/>
            </p14:nvContentPartPr>
            <p14:xfrm>
              <a:off x="1749569" y="516682"/>
              <a:ext cx="1392480" cy="221040"/>
            </p14:xfrm>
          </p:contentPart>
        </mc:Choice>
        <mc:Fallback xmlns="">
          <p:pic>
            <p:nvPicPr>
              <p:cNvPr id="84" name="Ink 83">
                <a:extLst>
                  <a:ext uri="{FF2B5EF4-FFF2-40B4-BE49-F238E27FC236}">
                    <a16:creationId xmlns:a16="http://schemas.microsoft.com/office/drawing/2014/main" id="{AAA38524-62BC-BDFF-DF6D-CB58F54110CD}"/>
                  </a:ext>
                </a:extLst>
              </p:cNvPr>
              <p:cNvPicPr/>
              <p:nvPr/>
            </p:nvPicPr>
            <p:blipFill>
              <a:blip r:embed="rId35"/>
              <a:stretch>
                <a:fillRect/>
              </a:stretch>
            </p:blipFill>
            <p:spPr>
              <a:xfrm>
                <a:off x="1731929" y="499042"/>
                <a:ext cx="142812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88" name="Ink 87">
                <a:extLst>
                  <a:ext uri="{FF2B5EF4-FFF2-40B4-BE49-F238E27FC236}">
                    <a16:creationId xmlns:a16="http://schemas.microsoft.com/office/drawing/2014/main" id="{8FD9C816-C9AB-9696-8F6B-7587FA810549}"/>
                  </a:ext>
                </a:extLst>
              </p14:cNvPr>
              <p14:cNvContentPartPr/>
              <p14:nvPr/>
            </p14:nvContentPartPr>
            <p14:xfrm>
              <a:off x="1865849" y="551602"/>
              <a:ext cx="1171800" cy="185760"/>
            </p14:xfrm>
          </p:contentPart>
        </mc:Choice>
        <mc:Fallback xmlns="">
          <p:pic>
            <p:nvPicPr>
              <p:cNvPr id="88" name="Ink 87">
                <a:extLst>
                  <a:ext uri="{FF2B5EF4-FFF2-40B4-BE49-F238E27FC236}">
                    <a16:creationId xmlns:a16="http://schemas.microsoft.com/office/drawing/2014/main" id="{8FD9C816-C9AB-9696-8F6B-7587FA810549}"/>
                  </a:ext>
                </a:extLst>
              </p:cNvPr>
              <p:cNvPicPr/>
              <p:nvPr/>
            </p:nvPicPr>
            <p:blipFill>
              <a:blip r:embed="rId37"/>
              <a:stretch>
                <a:fillRect/>
              </a:stretch>
            </p:blipFill>
            <p:spPr>
              <a:xfrm>
                <a:off x="1848209" y="533602"/>
                <a:ext cx="120744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06" name="Ink 105">
                <a:extLst>
                  <a:ext uri="{FF2B5EF4-FFF2-40B4-BE49-F238E27FC236}">
                    <a16:creationId xmlns:a16="http://schemas.microsoft.com/office/drawing/2014/main" id="{70609375-176F-9CEB-E264-F150FF56AF0A}"/>
                  </a:ext>
                </a:extLst>
              </p14:cNvPr>
              <p14:cNvContentPartPr/>
              <p14:nvPr/>
            </p14:nvContentPartPr>
            <p14:xfrm>
              <a:off x="525251" y="719154"/>
              <a:ext cx="1119600" cy="495720"/>
            </p14:xfrm>
          </p:contentPart>
        </mc:Choice>
        <mc:Fallback xmlns="">
          <p:pic>
            <p:nvPicPr>
              <p:cNvPr id="106" name="Ink 105">
                <a:extLst>
                  <a:ext uri="{FF2B5EF4-FFF2-40B4-BE49-F238E27FC236}">
                    <a16:creationId xmlns:a16="http://schemas.microsoft.com/office/drawing/2014/main" id="{70609375-176F-9CEB-E264-F150FF56AF0A}"/>
                  </a:ext>
                </a:extLst>
              </p:cNvPr>
              <p:cNvPicPr/>
              <p:nvPr/>
            </p:nvPicPr>
            <p:blipFill>
              <a:blip r:embed="rId39"/>
              <a:stretch>
                <a:fillRect/>
              </a:stretch>
            </p:blipFill>
            <p:spPr>
              <a:xfrm>
                <a:off x="462251" y="656154"/>
                <a:ext cx="1245240" cy="6213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07" name="Ink 106">
                <a:extLst>
                  <a:ext uri="{FF2B5EF4-FFF2-40B4-BE49-F238E27FC236}">
                    <a16:creationId xmlns:a16="http://schemas.microsoft.com/office/drawing/2014/main" id="{ABB94B5E-DBA4-1F11-AC38-6197183A9453}"/>
                  </a:ext>
                </a:extLst>
              </p14:cNvPr>
              <p14:cNvContentPartPr/>
              <p14:nvPr/>
            </p14:nvContentPartPr>
            <p14:xfrm>
              <a:off x="347411" y="457074"/>
              <a:ext cx="1115280" cy="676800"/>
            </p14:xfrm>
          </p:contentPart>
        </mc:Choice>
        <mc:Fallback xmlns="">
          <p:pic>
            <p:nvPicPr>
              <p:cNvPr id="107" name="Ink 106">
                <a:extLst>
                  <a:ext uri="{FF2B5EF4-FFF2-40B4-BE49-F238E27FC236}">
                    <a16:creationId xmlns:a16="http://schemas.microsoft.com/office/drawing/2014/main" id="{ABB94B5E-DBA4-1F11-AC38-6197183A9453}"/>
                  </a:ext>
                </a:extLst>
              </p:cNvPr>
              <p:cNvPicPr/>
              <p:nvPr/>
            </p:nvPicPr>
            <p:blipFill>
              <a:blip r:embed="rId41"/>
              <a:stretch>
                <a:fillRect/>
              </a:stretch>
            </p:blipFill>
            <p:spPr>
              <a:xfrm>
                <a:off x="284411" y="394074"/>
                <a:ext cx="1240920" cy="802440"/>
              </a:xfrm>
              <a:prstGeom prst="rect">
                <a:avLst/>
              </a:prstGeom>
            </p:spPr>
          </p:pic>
        </mc:Fallback>
      </mc:AlternateContent>
      <p:pic>
        <p:nvPicPr>
          <p:cNvPr id="109" name="Picture 108" descr="Logo&#10;&#10;Description automatically generated with medium confidence">
            <a:extLst>
              <a:ext uri="{FF2B5EF4-FFF2-40B4-BE49-F238E27FC236}">
                <a16:creationId xmlns:a16="http://schemas.microsoft.com/office/drawing/2014/main" id="{ED15CE7E-63F4-52EA-9BF2-7AB3817AB8F8}"/>
              </a:ext>
            </a:extLst>
          </p:cNvPr>
          <p:cNvPicPr>
            <a:picLocks noGrp="1" noRot="1" noChangeAspect="1" noMove="1" noResize="1" noEditPoints="1" noAdjustHandles="1" noChangeArrowheads="1" noChangeShapeType="1" noCrop="1"/>
          </p:cNvPicPr>
          <p:nvPr/>
        </p:nvPicPr>
        <p:blipFill>
          <a:blip r:embed="rId42">
            <a:alphaModFix/>
            <a:extLst>
              <a:ext uri="{28A0092B-C50C-407E-A947-70E740481C1C}">
                <a14:useLocalDpi xmlns:a14="http://schemas.microsoft.com/office/drawing/2010/main" val="0"/>
              </a:ext>
            </a:extLst>
          </a:blip>
          <a:stretch>
            <a:fillRect/>
          </a:stretch>
        </p:blipFill>
        <p:spPr>
          <a:xfrm>
            <a:off x="603813" y="349298"/>
            <a:ext cx="2403496" cy="2652133"/>
          </a:xfrm>
          <a:prstGeom prst="rect">
            <a:avLst/>
          </a:prstGeom>
          <a:ln>
            <a:noFill/>
          </a:ln>
          <a:effectLst>
            <a:softEdge rad="112500"/>
          </a:effectLst>
        </p:spPr>
      </p:pic>
      <p:sp>
        <p:nvSpPr>
          <p:cNvPr id="9" name="TextBox 8">
            <a:extLst>
              <a:ext uri="{FF2B5EF4-FFF2-40B4-BE49-F238E27FC236}">
                <a16:creationId xmlns:a16="http://schemas.microsoft.com/office/drawing/2014/main" id="{AC96D954-5199-5E89-5B56-65A7030F5CBB}"/>
              </a:ext>
            </a:extLst>
          </p:cNvPr>
          <p:cNvSpPr txBox="1"/>
          <p:nvPr/>
        </p:nvSpPr>
        <p:spPr>
          <a:xfrm>
            <a:off x="435560" y="5862051"/>
            <a:ext cx="4073657" cy="1200329"/>
          </a:xfrm>
          <a:prstGeom prst="rect">
            <a:avLst/>
          </a:prstGeom>
          <a:noFill/>
        </p:spPr>
        <p:txBody>
          <a:bodyPr wrap="square" rtlCol="0">
            <a:spAutoFit/>
          </a:bodyPr>
          <a:lstStyle/>
          <a:p>
            <a:r>
              <a:rPr lang="en-US" dirty="0"/>
              <a:t>Email: bdsteamsec@gmail.com</a:t>
            </a:r>
          </a:p>
          <a:p>
            <a:r>
              <a:rPr lang="en-US" dirty="0"/>
              <a:t>7404 King George </a:t>
            </a:r>
            <a:r>
              <a:rPr lang="en-US" dirty="0" err="1"/>
              <a:t>BLVD.,Suite</a:t>
            </a:r>
            <a:r>
              <a:rPr lang="en-US" dirty="0"/>
              <a:t> 200,Surrey,V3W 1N6</a:t>
            </a:r>
          </a:p>
          <a:p>
            <a:endParaRPr lang="en-CA" dirty="0"/>
          </a:p>
        </p:txBody>
      </p:sp>
    </p:spTree>
    <p:extLst>
      <p:ext uri="{BB962C8B-B14F-4D97-AF65-F5344CB8AC3E}">
        <p14:creationId xmlns:p14="http://schemas.microsoft.com/office/powerpoint/2010/main" val="187781815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D163F4-3BCB-7447-4977-9D9C536281C4}"/>
              </a:ext>
            </a:extLst>
          </p:cNvPr>
          <p:cNvSpPr>
            <a:spLocks noGrp="1" noRot="1" noMove="1" noResize="1" noEditPoints="1" noAdjustHandles="1" noChangeArrowheads="1" noChangeShapeType="1"/>
          </p:cNvSpPr>
          <p:nvPr/>
        </p:nvSpPr>
        <p:spPr>
          <a:xfrm>
            <a:off x="804672" y="2421683"/>
            <a:ext cx="4765949" cy="3353476"/>
          </a:xfrm>
          <a:prstGeom prst="rect">
            <a:avLst/>
          </a:prstGeom>
        </p:spPr>
        <p:txBody>
          <a:bodyPr vert="horz" lIns="91440" tIns="45720" rIns="91440" bIns="45720" rtlCol="0" anchor="t">
            <a:normAutofit/>
          </a:bodyPr>
          <a:lstStyle/>
          <a:p>
            <a:pPr indent="-228600">
              <a:lnSpc>
                <a:spcPct val="90000"/>
              </a:lnSpc>
              <a:spcBef>
                <a:spcPct val="0"/>
              </a:spcBef>
              <a:spcAft>
                <a:spcPts val="600"/>
              </a:spcAft>
              <a:buFont typeface="Arial" panose="020B0604020202020204" pitchFamily="34" charset="0"/>
              <a:buChar char="•"/>
            </a:pPr>
            <a:r>
              <a:rPr lang="en-US" sz="3600" b="1" dirty="0">
                <a:ln w="12700">
                  <a:solidFill>
                    <a:schemeClr val="tx2">
                      <a:lumMod val="75000"/>
                    </a:schemeClr>
                  </a:solidFill>
                  <a:prstDash val="solid"/>
                </a:ln>
                <a:solidFill>
                  <a:schemeClr val="tx2"/>
                </a:solidFill>
              </a:rPr>
              <a:t>THANKYOU &amp; REGARDS </a:t>
            </a:r>
            <a:endParaRPr lang="en-US" sz="3600" b="1" cap="none" spc="0" dirty="0">
              <a:ln w="12700">
                <a:solidFill>
                  <a:schemeClr val="tx2">
                    <a:lumMod val="75000"/>
                  </a:schemeClr>
                </a:solidFill>
                <a:prstDash val="solid"/>
              </a:ln>
              <a:solidFill>
                <a:schemeClr val="tx2"/>
              </a:solidFill>
            </a:endParaRPr>
          </a:p>
        </p:txBody>
      </p:sp>
      <p:grpSp>
        <p:nvGrpSpPr>
          <p:cNvPr id="41" name="Group 40">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42" name="Freeform: Shape 41">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Logo&#10;&#10;Description automatically generated with medium confidence">
            <a:extLst>
              <a:ext uri="{FF2B5EF4-FFF2-40B4-BE49-F238E27FC236}">
                <a16:creationId xmlns:a16="http://schemas.microsoft.com/office/drawing/2014/main" id="{B8E6FFA6-4107-4A84-4DAC-BF1CE8533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4831" y="1700784"/>
            <a:ext cx="3969353" cy="4379976"/>
          </a:xfrm>
          <a:prstGeom prst="rect">
            <a:avLst/>
          </a:prstGeom>
        </p:spPr>
      </p:pic>
    </p:spTree>
    <p:extLst>
      <p:ext uri="{BB962C8B-B14F-4D97-AF65-F5344CB8AC3E}">
        <p14:creationId xmlns:p14="http://schemas.microsoft.com/office/powerpoint/2010/main" val="4071399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car parked on a gravel road&#10;&#10;Description automatically generated with low confidence">
            <a:extLst>
              <a:ext uri="{FF2B5EF4-FFF2-40B4-BE49-F238E27FC236}">
                <a16:creationId xmlns:a16="http://schemas.microsoft.com/office/drawing/2014/main" id="{51975A4A-8665-AA41-9F3C-E20C93CE8581}"/>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36760" b="33006"/>
          <a:stretch/>
        </p:blipFill>
        <p:spPr>
          <a:xfrm>
            <a:off x="20" y="-7926"/>
            <a:ext cx="12191980" cy="6857999"/>
          </a:xfrm>
          <a:prstGeom prst="rect">
            <a:avLst/>
          </a:prstGeom>
        </p:spPr>
      </p:pic>
      <p:sp>
        <p:nvSpPr>
          <p:cNvPr id="10" name="Title 9">
            <a:extLst>
              <a:ext uri="{FF2B5EF4-FFF2-40B4-BE49-F238E27FC236}">
                <a16:creationId xmlns:a16="http://schemas.microsoft.com/office/drawing/2014/main" id="{7E7AF680-7A72-54E4-67FA-952E94EBBE82}"/>
              </a:ext>
            </a:extLst>
          </p:cNvPr>
          <p:cNvSpPr>
            <a:spLocks noGrp="1"/>
          </p:cNvSpPr>
          <p:nvPr>
            <p:ph type="title"/>
          </p:nvPr>
        </p:nvSpPr>
        <p:spPr>
          <a:xfrm>
            <a:off x="2194560" y="7927"/>
            <a:ext cx="7940040" cy="2071775"/>
          </a:xfrm>
        </p:spPr>
        <p:txBody>
          <a:bodyPr vert="horz" lIns="91440" tIns="45720" rIns="91440" bIns="45720" rtlCol="0" anchor="b">
            <a:normAutofit/>
          </a:bodyPr>
          <a:lstStyle/>
          <a:p>
            <a:pPr algn="ctr"/>
            <a:r>
              <a:rPr lang="en-US" b="1" u="sng" spc="300" dirty="0">
                <a:solidFill>
                  <a:srgbClr val="FFFFFF"/>
                </a:solidFill>
                <a:effectLst>
                  <a:outerShdw blurRad="38100" dist="38100" dir="2700000" algn="tl">
                    <a:srgbClr val="000000">
                      <a:alpha val="43137"/>
                    </a:srgbClr>
                  </a:outerShdw>
                </a:effectLst>
              </a:rPr>
              <a:t>ABOUT US </a:t>
            </a:r>
            <a:br>
              <a:rPr lang="en-US" b="1" dirty="0">
                <a:solidFill>
                  <a:srgbClr val="FFFFFF"/>
                </a:solidFill>
                <a:effectLst>
                  <a:outerShdw blurRad="38100" dist="38100" dir="2700000" algn="tl">
                    <a:srgbClr val="000000">
                      <a:alpha val="43137"/>
                    </a:srgbClr>
                  </a:outerShdw>
                </a:effectLst>
              </a:rPr>
            </a:br>
            <a:endParaRPr lang="en-US" b="1" dirty="0">
              <a:solidFill>
                <a:srgbClr val="FFFFFF"/>
              </a:solidFill>
              <a:effectLst>
                <a:outerShdw blurRad="38100" dist="38100" dir="2700000" algn="tl">
                  <a:srgbClr val="000000">
                    <a:alpha val="43137"/>
                  </a:srgbClr>
                </a:outerShdw>
              </a:effectLst>
            </a:endParaRPr>
          </a:p>
        </p:txBody>
      </p:sp>
      <p:sp>
        <p:nvSpPr>
          <p:cNvPr id="11" name="Text Placeholder 10">
            <a:extLst>
              <a:ext uri="{FF2B5EF4-FFF2-40B4-BE49-F238E27FC236}">
                <a16:creationId xmlns:a16="http://schemas.microsoft.com/office/drawing/2014/main" id="{52EB44B6-DA31-A6DC-1A30-2A90D792BFF9}"/>
              </a:ext>
            </a:extLst>
          </p:cNvPr>
          <p:cNvSpPr>
            <a:spLocks noGrp="1"/>
          </p:cNvSpPr>
          <p:nvPr>
            <p:ph type="body" idx="1"/>
          </p:nvPr>
        </p:nvSpPr>
        <p:spPr>
          <a:xfrm>
            <a:off x="1346200" y="1695353"/>
            <a:ext cx="9144000" cy="1098395"/>
          </a:xfrm>
        </p:spPr>
        <p:txBody>
          <a:bodyPr vert="horz" lIns="91440" tIns="45720" rIns="91440" bIns="45720" rtlCol="0">
            <a:noAutofit/>
          </a:bodyPr>
          <a:lstStyle/>
          <a:p>
            <a:pPr algn="just">
              <a:lnSpc>
                <a:spcPct val="100000"/>
              </a:lnSpc>
            </a:pPr>
            <a:r>
              <a:rPr lang="en-US" sz="4400" dirty="0">
                <a:solidFill>
                  <a:srgbClr val="FFFFFF"/>
                </a:solidFill>
                <a:latin typeface="Bookman Old Style" panose="02050604050505020204" pitchFamily="18" charset="0"/>
              </a:rPr>
              <a:t>Serving Since 2019, in Security Industry, BDS is a Team of Trained Security Professionals which ensure you the finest Security Services at different Levels.</a:t>
            </a:r>
          </a:p>
          <a:p>
            <a:pPr algn="ctr"/>
            <a:endParaRPr lang="en-US" sz="4400" dirty="0">
              <a:solidFill>
                <a:srgbClr val="FFFFFF"/>
              </a:solidFill>
            </a:endParaRPr>
          </a:p>
        </p:txBody>
      </p:sp>
    </p:spTree>
    <p:extLst>
      <p:ext uri="{BB962C8B-B14F-4D97-AF65-F5344CB8AC3E}">
        <p14:creationId xmlns:p14="http://schemas.microsoft.com/office/powerpoint/2010/main" val="262565531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A picture containing road, outdoor, way, scene&#10;&#10;Description automatically generated">
            <a:extLst>
              <a:ext uri="{FF2B5EF4-FFF2-40B4-BE49-F238E27FC236}">
                <a16:creationId xmlns:a16="http://schemas.microsoft.com/office/drawing/2014/main" id="{370246D4-275A-7AAF-F253-0ACF4BB1A9B5}"/>
              </a:ext>
            </a:extLst>
          </p:cNvPr>
          <p:cNvPicPr>
            <a:picLocks noChangeAspect="1"/>
          </p:cNvPicPr>
          <p:nvPr/>
        </p:nvPicPr>
        <p:blipFill rotWithShape="1">
          <a:blip r:embed="rId2">
            <a:duotone>
              <a:prstClr val="black"/>
              <a:schemeClr val="tx2">
                <a:tint val="45000"/>
                <a:satMod val="400000"/>
              </a:schemeClr>
            </a:duotone>
            <a:alphaModFix amt="35000"/>
            <a:extLst>
              <a:ext uri="{28A0092B-C50C-407E-A947-70E740481C1C}">
                <a14:useLocalDpi xmlns:a14="http://schemas.microsoft.com/office/drawing/2010/main" val="0"/>
              </a:ext>
            </a:extLst>
          </a:blip>
          <a:srcRect b="30"/>
          <a:stretch/>
        </p:blipFill>
        <p:spPr>
          <a:xfrm>
            <a:off x="20" y="10"/>
            <a:ext cx="12191980" cy="6857990"/>
          </a:xfrm>
          <a:prstGeom prst="rect">
            <a:avLst/>
          </a:prstGeom>
        </p:spPr>
      </p:pic>
      <p:sp>
        <p:nvSpPr>
          <p:cNvPr id="9" name="Title 8">
            <a:extLst>
              <a:ext uri="{FF2B5EF4-FFF2-40B4-BE49-F238E27FC236}">
                <a16:creationId xmlns:a16="http://schemas.microsoft.com/office/drawing/2014/main" id="{D8F5E1EF-1C68-562D-1BE2-39CF247B3A9C}"/>
              </a:ext>
            </a:extLst>
          </p:cNvPr>
          <p:cNvSpPr>
            <a:spLocks noGrp="1" noRot="1" noMove="1" noResize="1" noEditPoints="1" noAdjustHandles="1" noChangeArrowheads="1" noChangeShapeType="1"/>
          </p:cNvSpPr>
          <p:nvPr>
            <p:ph type="title"/>
          </p:nvPr>
        </p:nvSpPr>
        <p:spPr>
          <a:xfrm>
            <a:off x="4894729" y="940723"/>
            <a:ext cx="6713823" cy="1325563"/>
          </a:xfrm>
        </p:spPr>
        <p:txBody>
          <a:bodyPr>
            <a:normAutofit/>
          </a:bodyPr>
          <a:lstStyle/>
          <a:p>
            <a:r>
              <a:rPr lang="en-CA" spc="600" dirty="0"/>
              <a:t>Services Provided by BDS TEAM</a:t>
            </a:r>
          </a:p>
        </p:txBody>
      </p:sp>
      <p:sp>
        <p:nvSpPr>
          <p:cNvPr id="72" name="Freeform: Shape 68">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16302" y="2496668"/>
            <a:ext cx="3163824" cy="3163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group of people standing in a parking lot&#10;&#10;Description automatically generated with medium confidence">
            <a:extLst>
              <a:ext uri="{FF2B5EF4-FFF2-40B4-BE49-F238E27FC236}">
                <a16:creationId xmlns:a16="http://schemas.microsoft.com/office/drawing/2014/main" id="{1FDD2890-3BDF-D696-59D2-C38290BA8EE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9240" r="5761" b="2"/>
          <a:stretch/>
        </p:blipFill>
        <p:spPr>
          <a:xfrm>
            <a:off x="3370205" y="2404475"/>
            <a:ext cx="3256017" cy="3256017"/>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27" name="Picture 26" descr="A picture containing text, ground, sky, outdoor&#10;&#10;Description automatically generated">
            <a:extLst>
              <a:ext uri="{FF2B5EF4-FFF2-40B4-BE49-F238E27FC236}">
                <a16:creationId xmlns:a16="http://schemas.microsoft.com/office/drawing/2014/main" id="{D6597AC6-EEB4-47C6-50FB-C9298B65433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4584" r="7458" b="4"/>
          <a:stretch/>
        </p:blipFill>
        <p:spPr>
          <a:xfrm>
            <a:off x="20" y="10"/>
            <a:ext cx="4021574" cy="342899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31" name="Picture 30" descr="A picture containing sky, truck, outdoor, trailer&#10;&#10;Description automatically generated">
            <a:extLst>
              <a:ext uri="{FF2B5EF4-FFF2-40B4-BE49-F238E27FC236}">
                <a16:creationId xmlns:a16="http://schemas.microsoft.com/office/drawing/2014/main" id="{4521CEDD-81DF-FD90-7B82-367BEF0B6B74}"/>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8648" r="8342" b="-5"/>
          <a:stretch/>
        </p:blipFill>
        <p:spPr>
          <a:xfrm>
            <a:off x="4828" y="3962400"/>
            <a:ext cx="3204721" cy="2895610"/>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graphicFrame>
        <p:nvGraphicFramePr>
          <p:cNvPr id="64" name="Content Placeholder 9">
            <a:extLst>
              <a:ext uri="{FF2B5EF4-FFF2-40B4-BE49-F238E27FC236}">
                <a16:creationId xmlns:a16="http://schemas.microsoft.com/office/drawing/2014/main" id="{C1E6CFCB-BE9A-122C-642F-F6CAAD2832C9}"/>
              </a:ext>
            </a:extLst>
          </p:cNvPr>
          <p:cNvGraphicFramePr>
            <a:graphicFrameLocks noGrp="1" noDrilldown="1" noMove="1" noResize="1"/>
          </p:cNvGraphicFramePr>
          <p:nvPr>
            <p:ph idx="1"/>
            <p:extLst>
              <p:ext uri="{D42A27DB-BD31-4B8C-83A1-F6EECF244321}">
                <p14:modId xmlns:p14="http://schemas.microsoft.com/office/powerpoint/2010/main" val="1233711871"/>
              </p:ext>
            </p:extLst>
          </p:nvPr>
        </p:nvGraphicFramePr>
        <p:xfrm>
          <a:off x="6903089" y="2266286"/>
          <a:ext cx="4942547" cy="42527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65573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E2DBC3FA-1778-4542-A98E-723060F703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group of cars parked in a gravel lot&#10;&#10;Description automatically generated with medium confidence">
            <a:extLst>
              <a:ext uri="{FF2B5EF4-FFF2-40B4-BE49-F238E27FC236}">
                <a16:creationId xmlns:a16="http://schemas.microsoft.com/office/drawing/2014/main" id="{780C4D25-FAF0-1AA4-0218-2AE08677B8F4}"/>
              </a:ext>
            </a:extLst>
          </p:cNvPr>
          <p:cNvPicPr>
            <a:picLocks noGrp="1" noRot="1" noChangeAspect="1" noMove="1" noResize="1" noEditPoints="1" noAdjustHandles="1" noChangeArrowheads="1" noChangeShapeType="1" noCrop="1"/>
          </p:cNvPicPr>
          <p:nvPr>
            <p:ph sz="half" idx="2"/>
          </p:nvPr>
        </p:nvPicPr>
        <p:blipFill rotWithShape="1">
          <a:blip r:embed="rId2">
            <a:extLst>
              <a:ext uri="{28A0092B-C50C-407E-A947-70E740481C1C}">
                <a14:useLocalDpi xmlns:a14="http://schemas.microsoft.com/office/drawing/2010/main" val="0"/>
              </a:ext>
            </a:extLst>
          </a:blip>
          <a:srcRect t="5682" r="-2" b="260"/>
          <a:stretch/>
        </p:blipFill>
        <p:spPr>
          <a:xfrm>
            <a:off x="7331108" y="3429000"/>
            <a:ext cx="4860895" cy="3429002"/>
          </a:xfrm>
          <a:prstGeom prst="rect">
            <a:avLst/>
          </a:prstGeom>
        </p:spPr>
      </p:pic>
      <p:pic>
        <p:nvPicPr>
          <p:cNvPr id="9" name="Content Placeholder 8" descr="A picture containing text, sky, outdoor, ground&#10;&#10;Description automatically generated">
            <a:extLst>
              <a:ext uri="{FF2B5EF4-FFF2-40B4-BE49-F238E27FC236}">
                <a16:creationId xmlns:a16="http://schemas.microsoft.com/office/drawing/2014/main" id="{6259E432-2FE1-1097-B713-0DB11E9776BB}"/>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r="-2" b="5793"/>
          <a:stretch/>
        </p:blipFill>
        <p:spPr>
          <a:xfrm>
            <a:off x="7331101" y="-2"/>
            <a:ext cx="4860896" cy="3434400"/>
          </a:xfrm>
          <a:prstGeom prst="rect">
            <a:avLst/>
          </a:prstGeom>
        </p:spPr>
      </p:pic>
      <p:sp>
        <p:nvSpPr>
          <p:cNvPr id="40" name="Freeform: Shape 39">
            <a:extLst>
              <a:ext uri="{FF2B5EF4-FFF2-40B4-BE49-F238E27FC236}">
                <a16:creationId xmlns:a16="http://schemas.microsoft.com/office/drawing/2014/main" id="{01BA3DC3-EBA4-4E01-9551-84AF25F5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584990" cy="6858000"/>
          </a:xfrm>
          <a:custGeom>
            <a:avLst/>
            <a:gdLst>
              <a:gd name="connsiteX0" fmla="*/ 7584990 w 7584990"/>
              <a:gd name="connsiteY0" fmla="*/ 0 h 6858000"/>
              <a:gd name="connsiteX1" fmla="*/ 4838076 w 7584990"/>
              <a:gd name="connsiteY1" fmla="*/ 0 h 6858000"/>
              <a:gd name="connsiteX2" fmla="*/ 4417162 w 7584990"/>
              <a:gd name="connsiteY2" fmla="*/ 0 h 6858000"/>
              <a:gd name="connsiteX3" fmla="*/ 3827999 w 7584990"/>
              <a:gd name="connsiteY3" fmla="*/ 0 h 6858000"/>
              <a:gd name="connsiteX4" fmla="*/ 3459219 w 7584990"/>
              <a:gd name="connsiteY4" fmla="*/ 0 h 6858000"/>
              <a:gd name="connsiteX5" fmla="*/ 334174 w 7584990"/>
              <a:gd name="connsiteY5" fmla="*/ 0 h 6858000"/>
              <a:gd name="connsiteX6" fmla="*/ 334173 w 7584990"/>
              <a:gd name="connsiteY6" fmla="*/ 0 h 6858000"/>
              <a:gd name="connsiteX7" fmla="*/ 189795 w 7584990"/>
              <a:gd name="connsiteY7" fmla="*/ 0 h 6858000"/>
              <a:gd name="connsiteX8" fmla="*/ 184756 w 7584990"/>
              <a:gd name="connsiteY8" fmla="*/ 66675 h 6858000"/>
              <a:gd name="connsiteX9" fmla="*/ 176358 w 7584990"/>
              <a:gd name="connsiteY9" fmla="*/ 122237 h 6858000"/>
              <a:gd name="connsiteX10" fmla="*/ 166281 w 7584990"/>
              <a:gd name="connsiteY10" fmla="*/ 174625 h 6858000"/>
              <a:gd name="connsiteX11" fmla="*/ 149485 w 7584990"/>
              <a:gd name="connsiteY11" fmla="*/ 217487 h 6858000"/>
              <a:gd name="connsiteX12" fmla="*/ 132689 w 7584990"/>
              <a:gd name="connsiteY12" fmla="*/ 260350 h 6858000"/>
              <a:gd name="connsiteX13" fmla="*/ 112534 w 7584990"/>
              <a:gd name="connsiteY13" fmla="*/ 296862 h 6858000"/>
              <a:gd name="connsiteX14" fmla="*/ 92379 w 7584990"/>
              <a:gd name="connsiteY14" fmla="*/ 334962 h 6858000"/>
              <a:gd name="connsiteX15" fmla="*/ 73903 w 7584990"/>
              <a:gd name="connsiteY15" fmla="*/ 369887 h 6858000"/>
              <a:gd name="connsiteX16" fmla="*/ 55427 w 7584990"/>
              <a:gd name="connsiteY16" fmla="*/ 409575 h 6858000"/>
              <a:gd name="connsiteX17" fmla="*/ 38632 w 7584990"/>
              <a:gd name="connsiteY17" fmla="*/ 450850 h 6858000"/>
              <a:gd name="connsiteX18" fmla="*/ 23515 w 7584990"/>
              <a:gd name="connsiteY18" fmla="*/ 496887 h 6858000"/>
              <a:gd name="connsiteX19" fmla="*/ 11758 w 7584990"/>
              <a:gd name="connsiteY19" fmla="*/ 546100 h 6858000"/>
              <a:gd name="connsiteX20" fmla="*/ 3359 w 7584990"/>
              <a:gd name="connsiteY20" fmla="*/ 606425 h 6858000"/>
              <a:gd name="connsiteX21" fmla="*/ 0 w 7584990"/>
              <a:gd name="connsiteY21" fmla="*/ 673100 h 6858000"/>
              <a:gd name="connsiteX22" fmla="*/ 3359 w 7584990"/>
              <a:gd name="connsiteY22" fmla="*/ 744537 h 6858000"/>
              <a:gd name="connsiteX23" fmla="*/ 11758 w 7584990"/>
              <a:gd name="connsiteY23" fmla="*/ 801687 h 6858000"/>
              <a:gd name="connsiteX24" fmla="*/ 23515 w 7584990"/>
              <a:gd name="connsiteY24" fmla="*/ 854075 h 6858000"/>
              <a:gd name="connsiteX25" fmla="*/ 38632 w 7584990"/>
              <a:gd name="connsiteY25" fmla="*/ 901700 h 6858000"/>
              <a:gd name="connsiteX26" fmla="*/ 55427 w 7584990"/>
              <a:gd name="connsiteY26" fmla="*/ 942975 h 6858000"/>
              <a:gd name="connsiteX27" fmla="*/ 75583 w 7584990"/>
              <a:gd name="connsiteY27" fmla="*/ 981075 h 6858000"/>
              <a:gd name="connsiteX28" fmla="*/ 95738 w 7584990"/>
              <a:gd name="connsiteY28" fmla="*/ 1017587 h 6858000"/>
              <a:gd name="connsiteX29" fmla="*/ 115893 w 7584990"/>
              <a:gd name="connsiteY29" fmla="*/ 1055687 h 6858000"/>
              <a:gd name="connsiteX30" fmla="*/ 134368 w 7584990"/>
              <a:gd name="connsiteY30" fmla="*/ 1095375 h 6858000"/>
              <a:gd name="connsiteX31" fmla="*/ 152844 w 7584990"/>
              <a:gd name="connsiteY31" fmla="*/ 1136650 h 6858000"/>
              <a:gd name="connsiteX32" fmla="*/ 167960 w 7584990"/>
              <a:gd name="connsiteY32" fmla="*/ 1182687 h 6858000"/>
              <a:gd name="connsiteX33" fmla="*/ 178038 w 7584990"/>
              <a:gd name="connsiteY33" fmla="*/ 1235075 h 6858000"/>
              <a:gd name="connsiteX34" fmla="*/ 188115 w 7584990"/>
              <a:gd name="connsiteY34" fmla="*/ 1295400 h 6858000"/>
              <a:gd name="connsiteX35" fmla="*/ 189795 w 7584990"/>
              <a:gd name="connsiteY35" fmla="*/ 1363662 h 6858000"/>
              <a:gd name="connsiteX36" fmla="*/ 188115 w 7584990"/>
              <a:gd name="connsiteY36" fmla="*/ 1431925 h 6858000"/>
              <a:gd name="connsiteX37" fmla="*/ 178038 w 7584990"/>
              <a:gd name="connsiteY37" fmla="*/ 1492250 h 6858000"/>
              <a:gd name="connsiteX38" fmla="*/ 167960 w 7584990"/>
              <a:gd name="connsiteY38" fmla="*/ 1544637 h 6858000"/>
              <a:gd name="connsiteX39" fmla="*/ 152844 w 7584990"/>
              <a:gd name="connsiteY39" fmla="*/ 1589087 h 6858000"/>
              <a:gd name="connsiteX40" fmla="*/ 134368 w 7584990"/>
              <a:gd name="connsiteY40" fmla="*/ 1631950 h 6858000"/>
              <a:gd name="connsiteX41" fmla="*/ 115893 w 7584990"/>
              <a:gd name="connsiteY41" fmla="*/ 1671637 h 6858000"/>
              <a:gd name="connsiteX42" fmla="*/ 95738 w 7584990"/>
              <a:gd name="connsiteY42" fmla="*/ 1708150 h 6858000"/>
              <a:gd name="connsiteX43" fmla="*/ 75583 w 7584990"/>
              <a:gd name="connsiteY43" fmla="*/ 1743075 h 6858000"/>
              <a:gd name="connsiteX44" fmla="*/ 55427 w 7584990"/>
              <a:gd name="connsiteY44" fmla="*/ 1782762 h 6858000"/>
              <a:gd name="connsiteX45" fmla="*/ 38632 w 7584990"/>
              <a:gd name="connsiteY45" fmla="*/ 1824037 h 6858000"/>
              <a:gd name="connsiteX46" fmla="*/ 23515 w 7584990"/>
              <a:gd name="connsiteY46" fmla="*/ 1870075 h 6858000"/>
              <a:gd name="connsiteX47" fmla="*/ 11758 w 7584990"/>
              <a:gd name="connsiteY47" fmla="*/ 1922462 h 6858000"/>
              <a:gd name="connsiteX48" fmla="*/ 3359 w 7584990"/>
              <a:gd name="connsiteY48" fmla="*/ 1982787 h 6858000"/>
              <a:gd name="connsiteX49" fmla="*/ 0 w 7584990"/>
              <a:gd name="connsiteY49" fmla="*/ 2051050 h 6858000"/>
              <a:gd name="connsiteX50" fmla="*/ 3359 w 7584990"/>
              <a:gd name="connsiteY50" fmla="*/ 2119312 h 6858000"/>
              <a:gd name="connsiteX51" fmla="*/ 11758 w 7584990"/>
              <a:gd name="connsiteY51" fmla="*/ 2179637 h 6858000"/>
              <a:gd name="connsiteX52" fmla="*/ 23515 w 7584990"/>
              <a:gd name="connsiteY52" fmla="*/ 2232025 h 6858000"/>
              <a:gd name="connsiteX53" fmla="*/ 38632 w 7584990"/>
              <a:gd name="connsiteY53" fmla="*/ 2278062 h 6858000"/>
              <a:gd name="connsiteX54" fmla="*/ 55427 w 7584990"/>
              <a:gd name="connsiteY54" fmla="*/ 2319337 h 6858000"/>
              <a:gd name="connsiteX55" fmla="*/ 75583 w 7584990"/>
              <a:gd name="connsiteY55" fmla="*/ 2359025 h 6858000"/>
              <a:gd name="connsiteX56" fmla="*/ 95738 w 7584990"/>
              <a:gd name="connsiteY56" fmla="*/ 2395537 h 6858000"/>
              <a:gd name="connsiteX57" fmla="*/ 115893 w 7584990"/>
              <a:gd name="connsiteY57" fmla="*/ 2433637 h 6858000"/>
              <a:gd name="connsiteX58" fmla="*/ 134368 w 7584990"/>
              <a:gd name="connsiteY58" fmla="*/ 2471737 h 6858000"/>
              <a:gd name="connsiteX59" fmla="*/ 152844 w 7584990"/>
              <a:gd name="connsiteY59" fmla="*/ 2513012 h 6858000"/>
              <a:gd name="connsiteX60" fmla="*/ 167960 w 7584990"/>
              <a:gd name="connsiteY60" fmla="*/ 2560637 h 6858000"/>
              <a:gd name="connsiteX61" fmla="*/ 178038 w 7584990"/>
              <a:gd name="connsiteY61" fmla="*/ 2613025 h 6858000"/>
              <a:gd name="connsiteX62" fmla="*/ 188115 w 7584990"/>
              <a:gd name="connsiteY62" fmla="*/ 2671762 h 6858000"/>
              <a:gd name="connsiteX63" fmla="*/ 189795 w 7584990"/>
              <a:gd name="connsiteY63" fmla="*/ 2741612 h 6858000"/>
              <a:gd name="connsiteX64" fmla="*/ 188115 w 7584990"/>
              <a:gd name="connsiteY64" fmla="*/ 2809875 h 6858000"/>
              <a:gd name="connsiteX65" fmla="*/ 178038 w 7584990"/>
              <a:gd name="connsiteY65" fmla="*/ 2868612 h 6858000"/>
              <a:gd name="connsiteX66" fmla="*/ 167960 w 7584990"/>
              <a:gd name="connsiteY66" fmla="*/ 2922587 h 6858000"/>
              <a:gd name="connsiteX67" fmla="*/ 152844 w 7584990"/>
              <a:gd name="connsiteY67" fmla="*/ 2967037 h 6858000"/>
              <a:gd name="connsiteX68" fmla="*/ 134368 w 7584990"/>
              <a:gd name="connsiteY68" fmla="*/ 3009900 h 6858000"/>
              <a:gd name="connsiteX69" fmla="*/ 115893 w 7584990"/>
              <a:gd name="connsiteY69" fmla="*/ 3046412 h 6858000"/>
              <a:gd name="connsiteX70" fmla="*/ 95738 w 7584990"/>
              <a:gd name="connsiteY70" fmla="*/ 3084512 h 6858000"/>
              <a:gd name="connsiteX71" fmla="*/ 75583 w 7584990"/>
              <a:gd name="connsiteY71" fmla="*/ 3121025 h 6858000"/>
              <a:gd name="connsiteX72" fmla="*/ 55427 w 7584990"/>
              <a:gd name="connsiteY72" fmla="*/ 3160712 h 6858000"/>
              <a:gd name="connsiteX73" fmla="*/ 38632 w 7584990"/>
              <a:gd name="connsiteY73" fmla="*/ 3201987 h 6858000"/>
              <a:gd name="connsiteX74" fmla="*/ 23515 w 7584990"/>
              <a:gd name="connsiteY74" fmla="*/ 3248025 h 6858000"/>
              <a:gd name="connsiteX75" fmla="*/ 11758 w 7584990"/>
              <a:gd name="connsiteY75" fmla="*/ 3300412 h 6858000"/>
              <a:gd name="connsiteX76" fmla="*/ 3359 w 7584990"/>
              <a:gd name="connsiteY76" fmla="*/ 3360737 h 6858000"/>
              <a:gd name="connsiteX77" fmla="*/ 0 w 7584990"/>
              <a:gd name="connsiteY77" fmla="*/ 3427412 h 6858000"/>
              <a:gd name="connsiteX78" fmla="*/ 3359 w 7584990"/>
              <a:gd name="connsiteY78" fmla="*/ 3497262 h 6858000"/>
              <a:gd name="connsiteX79" fmla="*/ 11758 w 7584990"/>
              <a:gd name="connsiteY79" fmla="*/ 3557587 h 6858000"/>
              <a:gd name="connsiteX80" fmla="*/ 23515 w 7584990"/>
              <a:gd name="connsiteY80" fmla="*/ 3609975 h 6858000"/>
              <a:gd name="connsiteX81" fmla="*/ 38632 w 7584990"/>
              <a:gd name="connsiteY81" fmla="*/ 3656012 h 6858000"/>
              <a:gd name="connsiteX82" fmla="*/ 55427 w 7584990"/>
              <a:gd name="connsiteY82" fmla="*/ 3697287 h 6858000"/>
              <a:gd name="connsiteX83" fmla="*/ 75583 w 7584990"/>
              <a:gd name="connsiteY83" fmla="*/ 3736975 h 6858000"/>
              <a:gd name="connsiteX84" fmla="*/ 115893 w 7584990"/>
              <a:gd name="connsiteY84" fmla="*/ 3811587 h 6858000"/>
              <a:gd name="connsiteX85" fmla="*/ 134368 w 7584990"/>
              <a:gd name="connsiteY85" fmla="*/ 3848100 h 6858000"/>
              <a:gd name="connsiteX86" fmla="*/ 152844 w 7584990"/>
              <a:gd name="connsiteY86" fmla="*/ 3890962 h 6858000"/>
              <a:gd name="connsiteX87" fmla="*/ 167960 w 7584990"/>
              <a:gd name="connsiteY87" fmla="*/ 3935412 h 6858000"/>
              <a:gd name="connsiteX88" fmla="*/ 178038 w 7584990"/>
              <a:gd name="connsiteY88" fmla="*/ 3987800 h 6858000"/>
              <a:gd name="connsiteX89" fmla="*/ 188115 w 7584990"/>
              <a:gd name="connsiteY89" fmla="*/ 4048125 h 6858000"/>
              <a:gd name="connsiteX90" fmla="*/ 189795 w 7584990"/>
              <a:gd name="connsiteY90" fmla="*/ 4116387 h 6858000"/>
              <a:gd name="connsiteX91" fmla="*/ 188115 w 7584990"/>
              <a:gd name="connsiteY91" fmla="*/ 4186237 h 6858000"/>
              <a:gd name="connsiteX92" fmla="*/ 178038 w 7584990"/>
              <a:gd name="connsiteY92" fmla="*/ 4244975 h 6858000"/>
              <a:gd name="connsiteX93" fmla="*/ 167960 w 7584990"/>
              <a:gd name="connsiteY93" fmla="*/ 4297362 h 6858000"/>
              <a:gd name="connsiteX94" fmla="*/ 152844 w 7584990"/>
              <a:gd name="connsiteY94" fmla="*/ 4343400 h 6858000"/>
              <a:gd name="connsiteX95" fmla="*/ 134368 w 7584990"/>
              <a:gd name="connsiteY95" fmla="*/ 4386262 h 6858000"/>
              <a:gd name="connsiteX96" fmla="*/ 115893 w 7584990"/>
              <a:gd name="connsiteY96" fmla="*/ 4424362 h 6858000"/>
              <a:gd name="connsiteX97" fmla="*/ 75583 w 7584990"/>
              <a:gd name="connsiteY97" fmla="*/ 4498975 h 6858000"/>
              <a:gd name="connsiteX98" fmla="*/ 55427 w 7584990"/>
              <a:gd name="connsiteY98" fmla="*/ 4537075 h 6858000"/>
              <a:gd name="connsiteX99" fmla="*/ 38632 w 7584990"/>
              <a:gd name="connsiteY99" fmla="*/ 4579937 h 6858000"/>
              <a:gd name="connsiteX100" fmla="*/ 23515 w 7584990"/>
              <a:gd name="connsiteY100" fmla="*/ 4625975 h 6858000"/>
              <a:gd name="connsiteX101" fmla="*/ 11758 w 7584990"/>
              <a:gd name="connsiteY101" fmla="*/ 4678362 h 6858000"/>
              <a:gd name="connsiteX102" fmla="*/ 3359 w 7584990"/>
              <a:gd name="connsiteY102" fmla="*/ 4738687 h 6858000"/>
              <a:gd name="connsiteX103" fmla="*/ 0 w 7584990"/>
              <a:gd name="connsiteY103" fmla="*/ 4806950 h 6858000"/>
              <a:gd name="connsiteX104" fmla="*/ 3359 w 7584990"/>
              <a:gd name="connsiteY104" fmla="*/ 4875212 h 6858000"/>
              <a:gd name="connsiteX105" fmla="*/ 11758 w 7584990"/>
              <a:gd name="connsiteY105" fmla="*/ 4935537 h 6858000"/>
              <a:gd name="connsiteX106" fmla="*/ 23515 w 7584990"/>
              <a:gd name="connsiteY106" fmla="*/ 4987925 h 6858000"/>
              <a:gd name="connsiteX107" fmla="*/ 38632 w 7584990"/>
              <a:gd name="connsiteY107" fmla="*/ 5033962 h 6858000"/>
              <a:gd name="connsiteX108" fmla="*/ 55427 w 7584990"/>
              <a:gd name="connsiteY108" fmla="*/ 5075237 h 6858000"/>
              <a:gd name="connsiteX109" fmla="*/ 75583 w 7584990"/>
              <a:gd name="connsiteY109" fmla="*/ 5114925 h 6858000"/>
              <a:gd name="connsiteX110" fmla="*/ 95738 w 7584990"/>
              <a:gd name="connsiteY110" fmla="*/ 5149850 h 6858000"/>
              <a:gd name="connsiteX111" fmla="*/ 115893 w 7584990"/>
              <a:gd name="connsiteY111" fmla="*/ 5186362 h 6858000"/>
              <a:gd name="connsiteX112" fmla="*/ 134368 w 7584990"/>
              <a:gd name="connsiteY112" fmla="*/ 5226050 h 6858000"/>
              <a:gd name="connsiteX113" fmla="*/ 152844 w 7584990"/>
              <a:gd name="connsiteY113" fmla="*/ 5268912 h 6858000"/>
              <a:gd name="connsiteX114" fmla="*/ 167960 w 7584990"/>
              <a:gd name="connsiteY114" fmla="*/ 5313362 h 6858000"/>
              <a:gd name="connsiteX115" fmla="*/ 178038 w 7584990"/>
              <a:gd name="connsiteY115" fmla="*/ 5365750 h 6858000"/>
              <a:gd name="connsiteX116" fmla="*/ 188115 w 7584990"/>
              <a:gd name="connsiteY116" fmla="*/ 5426075 h 6858000"/>
              <a:gd name="connsiteX117" fmla="*/ 189795 w 7584990"/>
              <a:gd name="connsiteY117" fmla="*/ 5494337 h 6858000"/>
              <a:gd name="connsiteX118" fmla="*/ 188115 w 7584990"/>
              <a:gd name="connsiteY118" fmla="*/ 5562600 h 6858000"/>
              <a:gd name="connsiteX119" fmla="*/ 178038 w 7584990"/>
              <a:gd name="connsiteY119" fmla="*/ 5622925 h 6858000"/>
              <a:gd name="connsiteX120" fmla="*/ 167960 w 7584990"/>
              <a:gd name="connsiteY120" fmla="*/ 5675312 h 6858000"/>
              <a:gd name="connsiteX121" fmla="*/ 152844 w 7584990"/>
              <a:gd name="connsiteY121" fmla="*/ 5721350 h 6858000"/>
              <a:gd name="connsiteX122" fmla="*/ 134368 w 7584990"/>
              <a:gd name="connsiteY122" fmla="*/ 5762625 h 6858000"/>
              <a:gd name="connsiteX123" fmla="*/ 115893 w 7584990"/>
              <a:gd name="connsiteY123" fmla="*/ 5802312 h 6858000"/>
              <a:gd name="connsiteX124" fmla="*/ 95738 w 7584990"/>
              <a:gd name="connsiteY124" fmla="*/ 5840412 h 6858000"/>
              <a:gd name="connsiteX125" fmla="*/ 75583 w 7584990"/>
              <a:gd name="connsiteY125" fmla="*/ 5876925 h 6858000"/>
              <a:gd name="connsiteX126" fmla="*/ 55427 w 7584990"/>
              <a:gd name="connsiteY126" fmla="*/ 5915025 h 6858000"/>
              <a:gd name="connsiteX127" fmla="*/ 38632 w 7584990"/>
              <a:gd name="connsiteY127" fmla="*/ 5956300 h 6858000"/>
              <a:gd name="connsiteX128" fmla="*/ 23515 w 7584990"/>
              <a:gd name="connsiteY128" fmla="*/ 6003925 h 6858000"/>
              <a:gd name="connsiteX129" fmla="*/ 11758 w 7584990"/>
              <a:gd name="connsiteY129" fmla="*/ 6056312 h 6858000"/>
              <a:gd name="connsiteX130" fmla="*/ 3359 w 7584990"/>
              <a:gd name="connsiteY130" fmla="*/ 6113462 h 6858000"/>
              <a:gd name="connsiteX131" fmla="*/ 0 w 7584990"/>
              <a:gd name="connsiteY131" fmla="*/ 6183312 h 6858000"/>
              <a:gd name="connsiteX132" fmla="*/ 3359 w 7584990"/>
              <a:gd name="connsiteY132" fmla="*/ 6251575 h 6858000"/>
              <a:gd name="connsiteX133" fmla="*/ 11758 w 7584990"/>
              <a:gd name="connsiteY133" fmla="*/ 6311900 h 6858000"/>
              <a:gd name="connsiteX134" fmla="*/ 23515 w 7584990"/>
              <a:gd name="connsiteY134" fmla="*/ 6361112 h 6858000"/>
              <a:gd name="connsiteX135" fmla="*/ 38632 w 7584990"/>
              <a:gd name="connsiteY135" fmla="*/ 6407150 h 6858000"/>
              <a:gd name="connsiteX136" fmla="*/ 55427 w 7584990"/>
              <a:gd name="connsiteY136" fmla="*/ 6448425 h 6858000"/>
              <a:gd name="connsiteX137" fmla="*/ 73903 w 7584990"/>
              <a:gd name="connsiteY137" fmla="*/ 6488112 h 6858000"/>
              <a:gd name="connsiteX138" fmla="*/ 92379 w 7584990"/>
              <a:gd name="connsiteY138" fmla="*/ 6523037 h 6858000"/>
              <a:gd name="connsiteX139" fmla="*/ 112534 w 7584990"/>
              <a:gd name="connsiteY139" fmla="*/ 6561137 h 6858000"/>
              <a:gd name="connsiteX140" fmla="*/ 132689 w 7584990"/>
              <a:gd name="connsiteY140" fmla="*/ 6597650 h 6858000"/>
              <a:gd name="connsiteX141" fmla="*/ 149485 w 7584990"/>
              <a:gd name="connsiteY141" fmla="*/ 6640512 h 6858000"/>
              <a:gd name="connsiteX142" fmla="*/ 166281 w 7584990"/>
              <a:gd name="connsiteY142" fmla="*/ 6683375 h 6858000"/>
              <a:gd name="connsiteX143" fmla="*/ 176358 w 7584990"/>
              <a:gd name="connsiteY143" fmla="*/ 6735762 h 6858000"/>
              <a:gd name="connsiteX144" fmla="*/ 184756 w 7584990"/>
              <a:gd name="connsiteY144" fmla="*/ 6791325 h 6858000"/>
              <a:gd name="connsiteX145" fmla="*/ 189795 w 7584990"/>
              <a:gd name="connsiteY145" fmla="*/ 6858000 h 6858000"/>
              <a:gd name="connsiteX146" fmla="*/ 334173 w 7584990"/>
              <a:gd name="connsiteY146" fmla="*/ 6858000 h 6858000"/>
              <a:gd name="connsiteX147" fmla="*/ 334174 w 7584990"/>
              <a:gd name="connsiteY147" fmla="*/ 6858000 h 6858000"/>
              <a:gd name="connsiteX148" fmla="*/ 3459219 w 7584990"/>
              <a:gd name="connsiteY148" fmla="*/ 6858000 h 6858000"/>
              <a:gd name="connsiteX149" fmla="*/ 3827999 w 7584990"/>
              <a:gd name="connsiteY149" fmla="*/ 6858000 h 6858000"/>
              <a:gd name="connsiteX150" fmla="*/ 4417162 w 7584990"/>
              <a:gd name="connsiteY150" fmla="*/ 6858000 h 6858000"/>
              <a:gd name="connsiteX151" fmla="*/ 4838076 w 7584990"/>
              <a:gd name="connsiteY151" fmla="*/ 6858000 h 6858000"/>
              <a:gd name="connsiteX152" fmla="*/ 7584990 w 7584990"/>
              <a:gd name="connsiteY15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7584990" h="6858000">
                <a:moveTo>
                  <a:pt x="7584990" y="0"/>
                </a:moveTo>
                <a:lnTo>
                  <a:pt x="4838076" y="0"/>
                </a:lnTo>
                <a:lnTo>
                  <a:pt x="4417162" y="0"/>
                </a:lnTo>
                <a:lnTo>
                  <a:pt x="3827999"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3827999" y="6858000"/>
                </a:lnTo>
                <a:lnTo>
                  <a:pt x="4417162" y="6858000"/>
                </a:lnTo>
                <a:lnTo>
                  <a:pt x="4838076" y="6858000"/>
                </a:lnTo>
                <a:lnTo>
                  <a:pt x="758499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2" name="Freeform: Shape 41">
            <a:extLst>
              <a:ext uri="{FF2B5EF4-FFF2-40B4-BE49-F238E27FC236}">
                <a16:creationId xmlns:a16="http://schemas.microsoft.com/office/drawing/2014/main" id="{60761316-68B7-45DD-AC47-605C127B8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440612" cy="6858000"/>
          </a:xfrm>
          <a:custGeom>
            <a:avLst/>
            <a:gdLst>
              <a:gd name="connsiteX0" fmla="*/ 0 w 7440612"/>
              <a:gd name="connsiteY0" fmla="*/ 0 h 6858000"/>
              <a:gd name="connsiteX1" fmla="*/ 2746914 w 7440612"/>
              <a:gd name="connsiteY1" fmla="*/ 0 h 6858000"/>
              <a:gd name="connsiteX2" fmla="*/ 3167828 w 7440612"/>
              <a:gd name="connsiteY2" fmla="*/ 0 h 6858000"/>
              <a:gd name="connsiteX3" fmla="*/ 3756991 w 7440612"/>
              <a:gd name="connsiteY3" fmla="*/ 0 h 6858000"/>
              <a:gd name="connsiteX4" fmla="*/ 4328971 w 7440612"/>
              <a:gd name="connsiteY4" fmla="*/ 0 h 6858000"/>
              <a:gd name="connsiteX5" fmla="*/ 7250817 w 7440612"/>
              <a:gd name="connsiteY5" fmla="*/ 0 h 6858000"/>
              <a:gd name="connsiteX6" fmla="*/ 7255857 w 7440612"/>
              <a:gd name="connsiteY6" fmla="*/ 66675 h 6858000"/>
              <a:gd name="connsiteX7" fmla="*/ 7264254 w 7440612"/>
              <a:gd name="connsiteY7" fmla="*/ 122237 h 6858000"/>
              <a:gd name="connsiteX8" fmla="*/ 7274332 w 7440612"/>
              <a:gd name="connsiteY8" fmla="*/ 174625 h 6858000"/>
              <a:gd name="connsiteX9" fmla="*/ 7291128 w 7440612"/>
              <a:gd name="connsiteY9" fmla="*/ 217487 h 6858000"/>
              <a:gd name="connsiteX10" fmla="*/ 7307924 w 7440612"/>
              <a:gd name="connsiteY10" fmla="*/ 260350 h 6858000"/>
              <a:gd name="connsiteX11" fmla="*/ 7328079 w 7440612"/>
              <a:gd name="connsiteY11" fmla="*/ 296862 h 6858000"/>
              <a:gd name="connsiteX12" fmla="*/ 7348234 w 7440612"/>
              <a:gd name="connsiteY12" fmla="*/ 334962 h 6858000"/>
              <a:gd name="connsiteX13" fmla="*/ 7366710 w 7440612"/>
              <a:gd name="connsiteY13" fmla="*/ 369887 h 6858000"/>
              <a:gd name="connsiteX14" fmla="*/ 7385185 w 7440612"/>
              <a:gd name="connsiteY14" fmla="*/ 409575 h 6858000"/>
              <a:gd name="connsiteX15" fmla="*/ 7401981 w 7440612"/>
              <a:gd name="connsiteY15" fmla="*/ 450850 h 6858000"/>
              <a:gd name="connsiteX16" fmla="*/ 7417098 w 7440612"/>
              <a:gd name="connsiteY16" fmla="*/ 496887 h 6858000"/>
              <a:gd name="connsiteX17" fmla="*/ 7428855 w 7440612"/>
              <a:gd name="connsiteY17" fmla="*/ 546100 h 6858000"/>
              <a:gd name="connsiteX18" fmla="*/ 7437253 w 7440612"/>
              <a:gd name="connsiteY18" fmla="*/ 606425 h 6858000"/>
              <a:gd name="connsiteX19" fmla="*/ 7440612 w 7440612"/>
              <a:gd name="connsiteY19" fmla="*/ 673100 h 6858000"/>
              <a:gd name="connsiteX20" fmla="*/ 7437253 w 7440612"/>
              <a:gd name="connsiteY20" fmla="*/ 744537 h 6858000"/>
              <a:gd name="connsiteX21" fmla="*/ 7428855 w 7440612"/>
              <a:gd name="connsiteY21" fmla="*/ 801687 h 6858000"/>
              <a:gd name="connsiteX22" fmla="*/ 7417098 w 7440612"/>
              <a:gd name="connsiteY22" fmla="*/ 854075 h 6858000"/>
              <a:gd name="connsiteX23" fmla="*/ 7401981 w 7440612"/>
              <a:gd name="connsiteY23" fmla="*/ 901700 h 6858000"/>
              <a:gd name="connsiteX24" fmla="*/ 7385185 w 7440612"/>
              <a:gd name="connsiteY24" fmla="*/ 942975 h 6858000"/>
              <a:gd name="connsiteX25" fmla="*/ 7365030 w 7440612"/>
              <a:gd name="connsiteY25" fmla="*/ 981075 h 6858000"/>
              <a:gd name="connsiteX26" fmla="*/ 7344875 w 7440612"/>
              <a:gd name="connsiteY26" fmla="*/ 1017587 h 6858000"/>
              <a:gd name="connsiteX27" fmla="*/ 7324720 w 7440612"/>
              <a:gd name="connsiteY27" fmla="*/ 1055687 h 6858000"/>
              <a:gd name="connsiteX28" fmla="*/ 7306244 w 7440612"/>
              <a:gd name="connsiteY28" fmla="*/ 1095375 h 6858000"/>
              <a:gd name="connsiteX29" fmla="*/ 7287768 w 7440612"/>
              <a:gd name="connsiteY29" fmla="*/ 1136650 h 6858000"/>
              <a:gd name="connsiteX30" fmla="*/ 7272653 w 7440612"/>
              <a:gd name="connsiteY30" fmla="*/ 1182687 h 6858000"/>
              <a:gd name="connsiteX31" fmla="*/ 7262575 w 7440612"/>
              <a:gd name="connsiteY31" fmla="*/ 1235075 h 6858000"/>
              <a:gd name="connsiteX32" fmla="*/ 7252497 w 7440612"/>
              <a:gd name="connsiteY32" fmla="*/ 1295400 h 6858000"/>
              <a:gd name="connsiteX33" fmla="*/ 7250817 w 7440612"/>
              <a:gd name="connsiteY33" fmla="*/ 1363662 h 6858000"/>
              <a:gd name="connsiteX34" fmla="*/ 7252497 w 7440612"/>
              <a:gd name="connsiteY34" fmla="*/ 1431925 h 6858000"/>
              <a:gd name="connsiteX35" fmla="*/ 7262575 w 7440612"/>
              <a:gd name="connsiteY35" fmla="*/ 1492250 h 6858000"/>
              <a:gd name="connsiteX36" fmla="*/ 7272653 w 7440612"/>
              <a:gd name="connsiteY36" fmla="*/ 1544637 h 6858000"/>
              <a:gd name="connsiteX37" fmla="*/ 7287768 w 7440612"/>
              <a:gd name="connsiteY37" fmla="*/ 1589087 h 6858000"/>
              <a:gd name="connsiteX38" fmla="*/ 7306244 w 7440612"/>
              <a:gd name="connsiteY38" fmla="*/ 1631950 h 6858000"/>
              <a:gd name="connsiteX39" fmla="*/ 7324720 w 7440612"/>
              <a:gd name="connsiteY39" fmla="*/ 1671637 h 6858000"/>
              <a:gd name="connsiteX40" fmla="*/ 7344875 w 7440612"/>
              <a:gd name="connsiteY40" fmla="*/ 1708150 h 6858000"/>
              <a:gd name="connsiteX41" fmla="*/ 7365030 w 7440612"/>
              <a:gd name="connsiteY41" fmla="*/ 1743075 h 6858000"/>
              <a:gd name="connsiteX42" fmla="*/ 7385185 w 7440612"/>
              <a:gd name="connsiteY42" fmla="*/ 1782762 h 6858000"/>
              <a:gd name="connsiteX43" fmla="*/ 7401981 w 7440612"/>
              <a:gd name="connsiteY43" fmla="*/ 1824037 h 6858000"/>
              <a:gd name="connsiteX44" fmla="*/ 7417098 w 7440612"/>
              <a:gd name="connsiteY44" fmla="*/ 1870075 h 6858000"/>
              <a:gd name="connsiteX45" fmla="*/ 7428855 w 7440612"/>
              <a:gd name="connsiteY45" fmla="*/ 1922462 h 6858000"/>
              <a:gd name="connsiteX46" fmla="*/ 7437253 w 7440612"/>
              <a:gd name="connsiteY46" fmla="*/ 1982787 h 6858000"/>
              <a:gd name="connsiteX47" fmla="*/ 7440612 w 7440612"/>
              <a:gd name="connsiteY47" fmla="*/ 2051050 h 6858000"/>
              <a:gd name="connsiteX48" fmla="*/ 7437253 w 7440612"/>
              <a:gd name="connsiteY48" fmla="*/ 2119312 h 6858000"/>
              <a:gd name="connsiteX49" fmla="*/ 7428855 w 7440612"/>
              <a:gd name="connsiteY49" fmla="*/ 2179637 h 6858000"/>
              <a:gd name="connsiteX50" fmla="*/ 7417098 w 7440612"/>
              <a:gd name="connsiteY50" fmla="*/ 2232025 h 6858000"/>
              <a:gd name="connsiteX51" fmla="*/ 7401981 w 7440612"/>
              <a:gd name="connsiteY51" fmla="*/ 2278062 h 6858000"/>
              <a:gd name="connsiteX52" fmla="*/ 7385185 w 7440612"/>
              <a:gd name="connsiteY52" fmla="*/ 2319337 h 6858000"/>
              <a:gd name="connsiteX53" fmla="*/ 7365030 w 7440612"/>
              <a:gd name="connsiteY53" fmla="*/ 2359025 h 6858000"/>
              <a:gd name="connsiteX54" fmla="*/ 7344875 w 7440612"/>
              <a:gd name="connsiteY54" fmla="*/ 2395537 h 6858000"/>
              <a:gd name="connsiteX55" fmla="*/ 7324720 w 7440612"/>
              <a:gd name="connsiteY55" fmla="*/ 2433637 h 6858000"/>
              <a:gd name="connsiteX56" fmla="*/ 7306244 w 7440612"/>
              <a:gd name="connsiteY56" fmla="*/ 2471737 h 6858000"/>
              <a:gd name="connsiteX57" fmla="*/ 7287768 w 7440612"/>
              <a:gd name="connsiteY57" fmla="*/ 2513012 h 6858000"/>
              <a:gd name="connsiteX58" fmla="*/ 7272653 w 7440612"/>
              <a:gd name="connsiteY58" fmla="*/ 2560637 h 6858000"/>
              <a:gd name="connsiteX59" fmla="*/ 7262575 w 7440612"/>
              <a:gd name="connsiteY59" fmla="*/ 2613025 h 6858000"/>
              <a:gd name="connsiteX60" fmla="*/ 7252497 w 7440612"/>
              <a:gd name="connsiteY60" fmla="*/ 2671762 h 6858000"/>
              <a:gd name="connsiteX61" fmla="*/ 7250817 w 7440612"/>
              <a:gd name="connsiteY61" fmla="*/ 2741612 h 6858000"/>
              <a:gd name="connsiteX62" fmla="*/ 7252497 w 7440612"/>
              <a:gd name="connsiteY62" fmla="*/ 2809875 h 6858000"/>
              <a:gd name="connsiteX63" fmla="*/ 7262575 w 7440612"/>
              <a:gd name="connsiteY63" fmla="*/ 2868612 h 6858000"/>
              <a:gd name="connsiteX64" fmla="*/ 7272653 w 7440612"/>
              <a:gd name="connsiteY64" fmla="*/ 2922587 h 6858000"/>
              <a:gd name="connsiteX65" fmla="*/ 7287768 w 7440612"/>
              <a:gd name="connsiteY65" fmla="*/ 2967037 h 6858000"/>
              <a:gd name="connsiteX66" fmla="*/ 7306244 w 7440612"/>
              <a:gd name="connsiteY66" fmla="*/ 3009900 h 6858000"/>
              <a:gd name="connsiteX67" fmla="*/ 7324720 w 7440612"/>
              <a:gd name="connsiteY67" fmla="*/ 3046412 h 6858000"/>
              <a:gd name="connsiteX68" fmla="*/ 7344875 w 7440612"/>
              <a:gd name="connsiteY68" fmla="*/ 3084512 h 6858000"/>
              <a:gd name="connsiteX69" fmla="*/ 7365030 w 7440612"/>
              <a:gd name="connsiteY69" fmla="*/ 3121025 h 6858000"/>
              <a:gd name="connsiteX70" fmla="*/ 7385185 w 7440612"/>
              <a:gd name="connsiteY70" fmla="*/ 3160712 h 6858000"/>
              <a:gd name="connsiteX71" fmla="*/ 7401981 w 7440612"/>
              <a:gd name="connsiteY71" fmla="*/ 3201987 h 6858000"/>
              <a:gd name="connsiteX72" fmla="*/ 7417098 w 7440612"/>
              <a:gd name="connsiteY72" fmla="*/ 3248025 h 6858000"/>
              <a:gd name="connsiteX73" fmla="*/ 7428855 w 7440612"/>
              <a:gd name="connsiteY73" fmla="*/ 3300412 h 6858000"/>
              <a:gd name="connsiteX74" fmla="*/ 7437253 w 7440612"/>
              <a:gd name="connsiteY74" fmla="*/ 3360737 h 6858000"/>
              <a:gd name="connsiteX75" fmla="*/ 7440612 w 7440612"/>
              <a:gd name="connsiteY75" fmla="*/ 3427412 h 6858000"/>
              <a:gd name="connsiteX76" fmla="*/ 7437253 w 7440612"/>
              <a:gd name="connsiteY76" fmla="*/ 3497262 h 6858000"/>
              <a:gd name="connsiteX77" fmla="*/ 7428855 w 7440612"/>
              <a:gd name="connsiteY77" fmla="*/ 3557587 h 6858000"/>
              <a:gd name="connsiteX78" fmla="*/ 7417098 w 7440612"/>
              <a:gd name="connsiteY78" fmla="*/ 3609975 h 6858000"/>
              <a:gd name="connsiteX79" fmla="*/ 7401981 w 7440612"/>
              <a:gd name="connsiteY79" fmla="*/ 3656012 h 6858000"/>
              <a:gd name="connsiteX80" fmla="*/ 7385185 w 7440612"/>
              <a:gd name="connsiteY80" fmla="*/ 3697287 h 6858000"/>
              <a:gd name="connsiteX81" fmla="*/ 7365030 w 7440612"/>
              <a:gd name="connsiteY81" fmla="*/ 3736975 h 6858000"/>
              <a:gd name="connsiteX82" fmla="*/ 7324720 w 7440612"/>
              <a:gd name="connsiteY82" fmla="*/ 3811587 h 6858000"/>
              <a:gd name="connsiteX83" fmla="*/ 7306244 w 7440612"/>
              <a:gd name="connsiteY83" fmla="*/ 3848100 h 6858000"/>
              <a:gd name="connsiteX84" fmla="*/ 7287768 w 7440612"/>
              <a:gd name="connsiteY84" fmla="*/ 3890962 h 6858000"/>
              <a:gd name="connsiteX85" fmla="*/ 7272653 w 7440612"/>
              <a:gd name="connsiteY85" fmla="*/ 3935412 h 6858000"/>
              <a:gd name="connsiteX86" fmla="*/ 7262575 w 7440612"/>
              <a:gd name="connsiteY86" fmla="*/ 3987800 h 6858000"/>
              <a:gd name="connsiteX87" fmla="*/ 7252497 w 7440612"/>
              <a:gd name="connsiteY87" fmla="*/ 4048125 h 6858000"/>
              <a:gd name="connsiteX88" fmla="*/ 7250817 w 7440612"/>
              <a:gd name="connsiteY88" fmla="*/ 4116387 h 6858000"/>
              <a:gd name="connsiteX89" fmla="*/ 7252497 w 7440612"/>
              <a:gd name="connsiteY89" fmla="*/ 4186237 h 6858000"/>
              <a:gd name="connsiteX90" fmla="*/ 7262575 w 7440612"/>
              <a:gd name="connsiteY90" fmla="*/ 4244975 h 6858000"/>
              <a:gd name="connsiteX91" fmla="*/ 7272653 w 7440612"/>
              <a:gd name="connsiteY91" fmla="*/ 4297362 h 6858000"/>
              <a:gd name="connsiteX92" fmla="*/ 7287768 w 7440612"/>
              <a:gd name="connsiteY92" fmla="*/ 4343400 h 6858000"/>
              <a:gd name="connsiteX93" fmla="*/ 7306244 w 7440612"/>
              <a:gd name="connsiteY93" fmla="*/ 4386262 h 6858000"/>
              <a:gd name="connsiteX94" fmla="*/ 7324720 w 7440612"/>
              <a:gd name="connsiteY94" fmla="*/ 4424362 h 6858000"/>
              <a:gd name="connsiteX95" fmla="*/ 7365030 w 7440612"/>
              <a:gd name="connsiteY95" fmla="*/ 4498975 h 6858000"/>
              <a:gd name="connsiteX96" fmla="*/ 7385185 w 7440612"/>
              <a:gd name="connsiteY96" fmla="*/ 4537075 h 6858000"/>
              <a:gd name="connsiteX97" fmla="*/ 7401981 w 7440612"/>
              <a:gd name="connsiteY97" fmla="*/ 4579937 h 6858000"/>
              <a:gd name="connsiteX98" fmla="*/ 7417098 w 7440612"/>
              <a:gd name="connsiteY98" fmla="*/ 4625975 h 6858000"/>
              <a:gd name="connsiteX99" fmla="*/ 7428855 w 7440612"/>
              <a:gd name="connsiteY99" fmla="*/ 4678362 h 6858000"/>
              <a:gd name="connsiteX100" fmla="*/ 7437253 w 7440612"/>
              <a:gd name="connsiteY100" fmla="*/ 4738687 h 6858000"/>
              <a:gd name="connsiteX101" fmla="*/ 7440612 w 7440612"/>
              <a:gd name="connsiteY101" fmla="*/ 4806950 h 6858000"/>
              <a:gd name="connsiteX102" fmla="*/ 7437253 w 7440612"/>
              <a:gd name="connsiteY102" fmla="*/ 4875212 h 6858000"/>
              <a:gd name="connsiteX103" fmla="*/ 7428855 w 7440612"/>
              <a:gd name="connsiteY103" fmla="*/ 4935537 h 6858000"/>
              <a:gd name="connsiteX104" fmla="*/ 7417098 w 7440612"/>
              <a:gd name="connsiteY104" fmla="*/ 4987925 h 6858000"/>
              <a:gd name="connsiteX105" fmla="*/ 7401981 w 7440612"/>
              <a:gd name="connsiteY105" fmla="*/ 5033962 h 6858000"/>
              <a:gd name="connsiteX106" fmla="*/ 7385185 w 7440612"/>
              <a:gd name="connsiteY106" fmla="*/ 5075237 h 6858000"/>
              <a:gd name="connsiteX107" fmla="*/ 7365030 w 7440612"/>
              <a:gd name="connsiteY107" fmla="*/ 5114925 h 6858000"/>
              <a:gd name="connsiteX108" fmla="*/ 7344875 w 7440612"/>
              <a:gd name="connsiteY108" fmla="*/ 5149850 h 6858000"/>
              <a:gd name="connsiteX109" fmla="*/ 7324720 w 7440612"/>
              <a:gd name="connsiteY109" fmla="*/ 5186362 h 6858000"/>
              <a:gd name="connsiteX110" fmla="*/ 7306244 w 7440612"/>
              <a:gd name="connsiteY110" fmla="*/ 5226050 h 6858000"/>
              <a:gd name="connsiteX111" fmla="*/ 7287768 w 7440612"/>
              <a:gd name="connsiteY111" fmla="*/ 5268912 h 6858000"/>
              <a:gd name="connsiteX112" fmla="*/ 7272653 w 7440612"/>
              <a:gd name="connsiteY112" fmla="*/ 5313362 h 6858000"/>
              <a:gd name="connsiteX113" fmla="*/ 7262575 w 7440612"/>
              <a:gd name="connsiteY113" fmla="*/ 5365750 h 6858000"/>
              <a:gd name="connsiteX114" fmla="*/ 7252497 w 7440612"/>
              <a:gd name="connsiteY114" fmla="*/ 5426075 h 6858000"/>
              <a:gd name="connsiteX115" fmla="*/ 7250817 w 7440612"/>
              <a:gd name="connsiteY115" fmla="*/ 5494337 h 6858000"/>
              <a:gd name="connsiteX116" fmla="*/ 7252497 w 7440612"/>
              <a:gd name="connsiteY116" fmla="*/ 5562600 h 6858000"/>
              <a:gd name="connsiteX117" fmla="*/ 7262575 w 7440612"/>
              <a:gd name="connsiteY117" fmla="*/ 5622925 h 6858000"/>
              <a:gd name="connsiteX118" fmla="*/ 7272653 w 7440612"/>
              <a:gd name="connsiteY118" fmla="*/ 5675312 h 6858000"/>
              <a:gd name="connsiteX119" fmla="*/ 7287768 w 7440612"/>
              <a:gd name="connsiteY119" fmla="*/ 5721350 h 6858000"/>
              <a:gd name="connsiteX120" fmla="*/ 7306244 w 7440612"/>
              <a:gd name="connsiteY120" fmla="*/ 5762625 h 6858000"/>
              <a:gd name="connsiteX121" fmla="*/ 7324720 w 7440612"/>
              <a:gd name="connsiteY121" fmla="*/ 5802312 h 6858000"/>
              <a:gd name="connsiteX122" fmla="*/ 7344875 w 7440612"/>
              <a:gd name="connsiteY122" fmla="*/ 5840412 h 6858000"/>
              <a:gd name="connsiteX123" fmla="*/ 7365030 w 7440612"/>
              <a:gd name="connsiteY123" fmla="*/ 5876925 h 6858000"/>
              <a:gd name="connsiteX124" fmla="*/ 7385185 w 7440612"/>
              <a:gd name="connsiteY124" fmla="*/ 5915025 h 6858000"/>
              <a:gd name="connsiteX125" fmla="*/ 7401981 w 7440612"/>
              <a:gd name="connsiteY125" fmla="*/ 5956300 h 6858000"/>
              <a:gd name="connsiteX126" fmla="*/ 7417098 w 7440612"/>
              <a:gd name="connsiteY126" fmla="*/ 6003925 h 6858000"/>
              <a:gd name="connsiteX127" fmla="*/ 7428855 w 7440612"/>
              <a:gd name="connsiteY127" fmla="*/ 6056312 h 6858000"/>
              <a:gd name="connsiteX128" fmla="*/ 7437253 w 7440612"/>
              <a:gd name="connsiteY128" fmla="*/ 6113462 h 6858000"/>
              <a:gd name="connsiteX129" fmla="*/ 7440612 w 7440612"/>
              <a:gd name="connsiteY129" fmla="*/ 6183312 h 6858000"/>
              <a:gd name="connsiteX130" fmla="*/ 7437253 w 7440612"/>
              <a:gd name="connsiteY130" fmla="*/ 6251575 h 6858000"/>
              <a:gd name="connsiteX131" fmla="*/ 7428855 w 7440612"/>
              <a:gd name="connsiteY131" fmla="*/ 6311900 h 6858000"/>
              <a:gd name="connsiteX132" fmla="*/ 7417098 w 7440612"/>
              <a:gd name="connsiteY132" fmla="*/ 6361112 h 6858000"/>
              <a:gd name="connsiteX133" fmla="*/ 7401981 w 7440612"/>
              <a:gd name="connsiteY133" fmla="*/ 6407150 h 6858000"/>
              <a:gd name="connsiteX134" fmla="*/ 7385185 w 7440612"/>
              <a:gd name="connsiteY134" fmla="*/ 6448425 h 6858000"/>
              <a:gd name="connsiteX135" fmla="*/ 7366710 w 7440612"/>
              <a:gd name="connsiteY135" fmla="*/ 6488112 h 6858000"/>
              <a:gd name="connsiteX136" fmla="*/ 7348234 w 7440612"/>
              <a:gd name="connsiteY136" fmla="*/ 6523037 h 6858000"/>
              <a:gd name="connsiteX137" fmla="*/ 7328079 w 7440612"/>
              <a:gd name="connsiteY137" fmla="*/ 6561137 h 6858000"/>
              <a:gd name="connsiteX138" fmla="*/ 7307924 w 7440612"/>
              <a:gd name="connsiteY138" fmla="*/ 6597650 h 6858000"/>
              <a:gd name="connsiteX139" fmla="*/ 7291128 w 7440612"/>
              <a:gd name="connsiteY139" fmla="*/ 6640512 h 6858000"/>
              <a:gd name="connsiteX140" fmla="*/ 7274332 w 7440612"/>
              <a:gd name="connsiteY140" fmla="*/ 6683375 h 6858000"/>
              <a:gd name="connsiteX141" fmla="*/ 7264254 w 7440612"/>
              <a:gd name="connsiteY141" fmla="*/ 6735762 h 6858000"/>
              <a:gd name="connsiteX142" fmla="*/ 7255857 w 7440612"/>
              <a:gd name="connsiteY142" fmla="*/ 6791325 h 6858000"/>
              <a:gd name="connsiteX143" fmla="*/ 7250817 w 7440612"/>
              <a:gd name="connsiteY143" fmla="*/ 6858000 h 6858000"/>
              <a:gd name="connsiteX144" fmla="*/ 4328971 w 7440612"/>
              <a:gd name="connsiteY144" fmla="*/ 6858000 h 6858000"/>
              <a:gd name="connsiteX145" fmla="*/ 3756991 w 7440612"/>
              <a:gd name="connsiteY145" fmla="*/ 6858000 h 6858000"/>
              <a:gd name="connsiteX146" fmla="*/ 3167828 w 7440612"/>
              <a:gd name="connsiteY146" fmla="*/ 6858000 h 6858000"/>
              <a:gd name="connsiteX147" fmla="*/ 2746914 w 7440612"/>
              <a:gd name="connsiteY147" fmla="*/ 6858000 h 6858000"/>
              <a:gd name="connsiteX148" fmla="*/ 0 w 7440612"/>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7440612" h="6858000">
                <a:moveTo>
                  <a:pt x="0" y="0"/>
                </a:moveTo>
                <a:lnTo>
                  <a:pt x="2746914" y="0"/>
                </a:lnTo>
                <a:lnTo>
                  <a:pt x="3167828" y="0"/>
                </a:lnTo>
                <a:lnTo>
                  <a:pt x="3756991" y="0"/>
                </a:lnTo>
                <a:lnTo>
                  <a:pt x="4328971" y="0"/>
                </a:lnTo>
                <a:lnTo>
                  <a:pt x="7250817" y="0"/>
                </a:lnTo>
                <a:lnTo>
                  <a:pt x="7255857" y="66675"/>
                </a:lnTo>
                <a:lnTo>
                  <a:pt x="7264254" y="122237"/>
                </a:lnTo>
                <a:lnTo>
                  <a:pt x="7274332" y="174625"/>
                </a:lnTo>
                <a:lnTo>
                  <a:pt x="7291128" y="217487"/>
                </a:lnTo>
                <a:lnTo>
                  <a:pt x="7307924" y="260350"/>
                </a:lnTo>
                <a:lnTo>
                  <a:pt x="7328079" y="296862"/>
                </a:lnTo>
                <a:lnTo>
                  <a:pt x="7348234" y="334962"/>
                </a:lnTo>
                <a:lnTo>
                  <a:pt x="7366710" y="369887"/>
                </a:lnTo>
                <a:lnTo>
                  <a:pt x="7385185" y="409575"/>
                </a:lnTo>
                <a:lnTo>
                  <a:pt x="7401981" y="450850"/>
                </a:lnTo>
                <a:lnTo>
                  <a:pt x="7417098" y="496887"/>
                </a:lnTo>
                <a:lnTo>
                  <a:pt x="7428855" y="546100"/>
                </a:lnTo>
                <a:lnTo>
                  <a:pt x="7437253" y="606425"/>
                </a:lnTo>
                <a:lnTo>
                  <a:pt x="7440612" y="673100"/>
                </a:lnTo>
                <a:lnTo>
                  <a:pt x="7437253" y="744537"/>
                </a:lnTo>
                <a:lnTo>
                  <a:pt x="7428855" y="801687"/>
                </a:lnTo>
                <a:lnTo>
                  <a:pt x="7417098" y="854075"/>
                </a:lnTo>
                <a:lnTo>
                  <a:pt x="7401981" y="901700"/>
                </a:lnTo>
                <a:lnTo>
                  <a:pt x="7385185" y="942975"/>
                </a:lnTo>
                <a:lnTo>
                  <a:pt x="7365030" y="981075"/>
                </a:lnTo>
                <a:lnTo>
                  <a:pt x="7344875" y="1017587"/>
                </a:lnTo>
                <a:lnTo>
                  <a:pt x="7324720" y="1055687"/>
                </a:lnTo>
                <a:lnTo>
                  <a:pt x="7306244" y="1095375"/>
                </a:lnTo>
                <a:lnTo>
                  <a:pt x="7287768" y="1136650"/>
                </a:lnTo>
                <a:lnTo>
                  <a:pt x="7272653" y="1182687"/>
                </a:lnTo>
                <a:lnTo>
                  <a:pt x="7262575" y="1235075"/>
                </a:lnTo>
                <a:lnTo>
                  <a:pt x="7252497" y="1295400"/>
                </a:lnTo>
                <a:lnTo>
                  <a:pt x="7250817" y="1363662"/>
                </a:lnTo>
                <a:lnTo>
                  <a:pt x="7252497" y="1431925"/>
                </a:lnTo>
                <a:lnTo>
                  <a:pt x="7262575" y="1492250"/>
                </a:lnTo>
                <a:lnTo>
                  <a:pt x="7272653" y="1544637"/>
                </a:lnTo>
                <a:lnTo>
                  <a:pt x="7287768" y="1589087"/>
                </a:lnTo>
                <a:lnTo>
                  <a:pt x="7306244" y="1631950"/>
                </a:lnTo>
                <a:lnTo>
                  <a:pt x="7324720" y="1671637"/>
                </a:lnTo>
                <a:lnTo>
                  <a:pt x="7344875" y="1708150"/>
                </a:lnTo>
                <a:lnTo>
                  <a:pt x="7365030" y="1743075"/>
                </a:lnTo>
                <a:lnTo>
                  <a:pt x="7385185" y="1782762"/>
                </a:lnTo>
                <a:lnTo>
                  <a:pt x="7401981" y="1824037"/>
                </a:lnTo>
                <a:lnTo>
                  <a:pt x="7417098" y="1870075"/>
                </a:lnTo>
                <a:lnTo>
                  <a:pt x="7428855" y="1922462"/>
                </a:lnTo>
                <a:lnTo>
                  <a:pt x="7437253" y="1982787"/>
                </a:lnTo>
                <a:lnTo>
                  <a:pt x="7440612" y="2051050"/>
                </a:lnTo>
                <a:lnTo>
                  <a:pt x="7437253" y="2119312"/>
                </a:lnTo>
                <a:lnTo>
                  <a:pt x="7428855" y="2179637"/>
                </a:lnTo>
                <a:lnTo>
                  <a:pt x="7417098" y="2232025"/>
                </a:lnTo>
                <a:lnTo>
                  <a:pt x="7401981" y="2278062"/>
                </a:lnTo>
                <a:lnTo>
                  <a:pt x="7385185" y="2319337"/>
                </a:lnTo>
                <a:lnTo>
                  <a:pt x="7365030" y="2359025"/>
                </a:lnTo>
                <a:lnTo>
                  <a:pt x="7344875" y="2395537"/>
                </a:lnTo>
                <a:lnTo>
                  <a:pt x="7324720" y="2433637"/>
                </a:lnTo>
                <a:lnTo>
                  <a:pt x="7306244" y="2471737"/>
                </a:lnTo>
                <a:lnTo>
                  <a:pt x="7287768" y="2513012"/>
                </a:lnTo>
                <a:lnTo>
                  <a:pt x="7272653" y="2560637"/>
                </a:lnTo>
                <a:lnTo>
                  <a:pt x="7262575" y="2613025"/>
                </a:lnTo>
                <a:lnTo>
                  <a:pt x="7252497" y="2671762"/>
                </a:lnTo>
                <a:lnTo>
                  <a:pt x="7250817" y="2741612"/>
                </a:lnTo>
                <a:lnTo>
                  <a:pt x="7252497" y="2809875"/>
                </a:lnTo>
                <a:lnTo>
                  <a:pt x="7262575" y="2868612"/>
                </a:lnTo>
                <a:lnTo>
                  <a:pt x="7272653" y="2922587"/>
                </a:lnTo>
                <a:lnTo>
                  <a:pt x="7287768" y="2967037"/>
                </a:lnTo>
                <a:lnTo>
                  <a:pt x="7306244" y="3009900"/>
                </a:lnTo>
                <a:lnTo>
                  <a:pt x="7324720" y="3046412"/>
                </a:lnTo>
                <a:lnTo>
                  <a:pt x="7344875" y="3084512"/>
                </a:lnTo>
                <a:lnTo>
                  <a:pt x="7365030" y="3121025"/>
                </a:lnTo>
                <a:lnTo>
                  <a:pt x="7385185" y="3160712"/>
                </a:lnTo>
                <a:lnTo>
                  <a:pt x="7401981" y="3201987"/>
                </a:lnTo>
                <a:lnTo>
                  <a:pt x="7417098" y="3248025"/>
                </a:lnTo>
                <a:lnTo>
                  <a:pt x="7428855" y="3300412"/>
                </a:lnTo>
                <a:lnTo>
                  <a:pt x="7437253" y="3360737"/>
                </a:lnTo>
                <a:lnTo>
                  <a:pt x="7440612" y="3427412"/>
                </a:lnTo>
                <a:lnTo>
                  <a:pt x="7437253" y="3497262"/>
                </a:lnTo>
                <a:lnTo>
                  <a:pt x="7428855" y="3557587"/>
                </a:lnTo>
                <a:lnTo>
                  <a:pt x="7417098" y="3609975"/>
                </a:lnTo>
                <a:lnTo>
                  <a:pt x="7401981" y="3656012"/>
                </a:lnTo>
                <a:lnTo>
                  <a:pt x="7385185" y="3697287"/>
                </a:lnTo>
                <a:lnTo>
                  <a:pt x="7365030" y="3736975"/>
                </a:lnTo>
                <a:lnTo>
                  <a:pt x="7324720" y="3811587"/>
                </a:lnTo>
                <a:lnTo>
                  <a:pt x="7306244" y="3848100"/>
                </a:lnTo>
                <a:lnTo>
                  <a:pt x="7287768" y="3890962"/>
                </a:lnTo>
                <a:lnTo>
                  <a:pt x="7272653" y="3935412"/>
                </a:lnTo>
                <a:lnTo>
                  <a:pt x="7262575" y="3987800"/>
                </a:lnTo>
                <a:lnTo>
                  <a:pt x="7252497" y="4048125"/>
                </a:lnTo>
                <a:lnTo>
                  <a:pt x="7250817" y="4116387"/>
                </a:lnTo>
                <a:lnTo>
                  <a:pt x="7252497" y="4186237"/>
                </a:lnTo>
                <a:lnTo>
                  <a:pt x="7262575" y="4244975"/>
                </a:lnTo>
                <a:lnTo>
                  <a:pt x="7272653" y="4297362"/>
                </a:lnTo>
                <a:lnTo>
                  <a:pt x="7287768" y="4343400"/>
                </a:lnTo>
                <a:lnTo>
                  <a:pt x="7306244" y="4386262"/>
                </a:lnTo>
                <a:lnTo>
                  <a:pt x="7324720" y="4424362"/>
                </a:lnTo>
                <a:lnTo>
                  <a:pt x="7365030" y="4498975"/>
                </a:lnTo>
                <a:lnTo>
                  <a:pt x="7385185" y="4537075"/>
                </a:lnTo>
                <a:lnTo>
                  <a:pt x="7401981" y="4579937"/>
                </a:lnTo>
                <a:lnTo>
                  <a:pt x="7417098" y="4625975"/>
                </a:lnTo>
                <a:lnTo>
                  <a:pt x="7428855" y="4678362"/>
                </a:lnTo>
                <a:lnTo>
                  <a:pt x="7437253" y="4738687"/>
                </a:lnTo>
                <a:lnTo>
                  <a:pt x="7440612" y="4806950"/>
                </a:lnTo>
                <a:lnTo>
                  <a:pt x="7437253" y="4875212"/>
                </a:lnTo>
                <a:lnTo>
                  <a:pt x="7428855" y="4935537"/>
                </a:lnTo>
                <a:lnTo>
                  <a:pt x="7417098" y="4987925"/>
                </a:lnTo>
                <a:lnTo>
                  <a:pt x="7401981" y="5033962"/>
                </a:lnTo>
                <a:lnTo>
                  <a:pt x="7385185" y="5075237"/>
                </a:lnTo>
                <a:lnTo>
                  <a:pt x="7365030" y="5114925"/>
                </a:lnTo>
                <a:lnTo>
                  <a:pt x="7344875" y="5149850"/>
                </a:lnTo>
                <a:lnTo>
                  <a:pt x="7324720" y="5186362"/>
                </a:lnTo>
                <a:lnTo>
                  <a:pt x="7306244" y="5226050"/>
                </a:lnTo>
                <a:lnTo>
                  <a:pt x="7287768" y="5268912"/>
                </a:lnTo>
                <a:lnTo>
                  <a:pt x="7272653" y="5313362"/>
                </a:lnTo>
                <a:lnTo>
                  <a:pt x="7262575" y="5365750"/>
                </a:lnTo>
                <a:lnTo>
                  <a:pt x="7252497" y="5426075"/>
                </a:lnTo>
                <a:lnTo>
                  <a:pt x="7250817" y="5494337"/>
                </a:lnTo>
                <a:lnTo>
                  <a:pt x="7252497" y="5562600"/>
                </a:lnTo>
                <a:lnTo>
                  <a:pt x="7262575" y="5622925"/>
                </a:lnTo>
                <a:lnTo>
                  <a:pt x="7272653" y="5675312"/>
                </a:lnTo>
                <a:lnTo>
                  <a:pt x="7287768" y="5721350"/>
                </a:lnTo>
                <a:lnTo>
                  <a:pt x="7306244" y="5762625"/>
                </a:lnTo>
                <a:lnTo>
                  <a:pt x="7324720" y="5802312"/>
                </a:lnTo>
                <a:lnTo>
                  <a:pt x="7344875" y="5840412"/>
                </a:lnTo>
                <a:lnTo>
                  <a:pt x="7365030" y="5876925"/>
                </a:lnTo>
                <a:lnTo>
                  <a:pt x="7385185" y="5915025"/>
                </a:lnTo>
                <a:lnTo>
                  <a:pt x="7401981" y="5956300"/>
                </a:lnTo>
                <a:lnTo>
                  <a:pt x="7417098" y="6003925"/>
                </a:lnTo>
                <a:lnTo>
                  <a:pt x="7428855" y="6056312"/>
                </a:lnTo>
                <a:lnTo>
                  <a:pt x="7437253" y="6113462"/>
                </a:lnTo>
                <a:lnTo>
                  <a:pt x="7440612" y="6183312"/>
                </a:lnTo>
                <a:lnTo>
                  <a:pt x="7437253" y="6251575"/>
                </a:lnTo>
                <a:lnTo>
                  <a:pt x="7428855" y="6311900"/>
                </a:lnTo>
                <a:lnTo>
                  <a:pt x="7417098" y="6361112"/>
                </a:lnTo>
                <a:lnTo>
                  <a:pt x="7401981" y="6407150"/>
                </a:lnTo>
                <a:lnTo>
                  <a:pt x="7385185" y="6448425"/>
                </a:lnTo>
                <a:lnTo>
                  <a:pt x="7366710" y="6488112"/>
                </a:lnTo>
                <a:lnTo>
                  <a:pt x="7348234" y="6523037"/>
                </a:lnTo>
                <a:lnTo>
                  <a:pt x="7328079" y="6561137"/>
                </a:lnTo>
                <a:lnTo>
                  <a:pt x="7307924" y="6597650"/>
                </a:lnTo>
                <a:lnTo>
                  <a:pt x="7291128" y="6640512"/>
                </a:lnTo>
                <a:lnTo>
                  <a:pt x="7274332" y="6683375"/>
                </a:lnTo>
                <a:lnTo>
                  <a:pt x="7264254" y="6735762"/>
                </a:lnTo>
                <a:lnTo>
                  <a:pt x="7255857" y="6791325"/>
                </a:lnTo>
                <a:lnTo>
                  <a:pt x="7250817" y="6858000"/>
                </a:lnTo>
                <a:lnTo>
                  <a:pt x="4328971" y="6858000"/>
                </a:lnTo>
                <a:lnTo>
                  <a:pt x="3756991" y="6858000"/>
                </a:lnTo>
                <a:lnTo>
                  <a:pt x="3167828" y="6858000"/>
                </a:lnTo>
                <a:lnTo>
                  <a:pt x="2746914" y="6858000"/>
                </a:lnTo>
                <a:lnTo>
                  <a:pt x="0" y="6858000"/>
                </a:lnTo>
                <a:close/>
              </a:path>
            </a:pathLst>
          </a:custGeom>
          <a:solidFill>
            <a:schemeClr val="bg1"/>
          </a:solidFill>
          <a:ln w="0">
            <a:noFill/>
            <a:prstDash val="solid"/>
            <a:round/>
            <a:headEnd/>
            <a:tailEnd/>
          </a:ln>
        </p:spPr>
        <p:txBody>
          <a:bodyPr wrap="square">
            <a:noAutofit/>
          </a:bodyPr>
          <a:lstStyle/>
          <a:p>
            <a:endParaRPr lang="en-US" dirty="0"/>
          </a:p>
        </p:txBody>
      </p:sp>
      <p:sp>
        <p:nvSpPr>
          <p:cNvPr id="5" name="Title 4">
            <a:extLst>
              <a:ext uri="{FF2B5EF4-FFF2-40B4-BE49-F238E27FC236}">
                <a16:creationId xmlns:a16="http://schemas.microsoft.com/office/drawing/2014/main" id="{4F0BF1D4-5B06-2398-5ED9-FF21371EA9AF}"/>
              </a:ext>
            </a:extLst>
          </p:cNvPr>
          <p:cNvSpPr>
            <a:spLocks noGrp="1" noRot="1" noMove="1" noResize="1" noEditPoints="1" noAdjustHandles="1" noChangeArrowheads="1" noChangeShapeType="1"/>
          </p:cNvSpPr>
          <p:nvPr>
            <p:ph type="title"/>
          </p:nvPr>
        </p:nvSpPr>
        <p:spPr>
          <a:xfrm>
            <a:off x="765051" y="662400"/>
            <a:ext cx="6015897" cy="1492132"/>
          </a:xfrm>
        </p:spPr>
        <p:txBody>
          <a:bodyPr vert="horz" lIns="91440" tIns="45720" rIns="91440" bIns="45720" rtlCol="0" anchor="t">
            <a:normAutofit/>
          </a:bodyPr>
          <a:lstStyle/>
          <a:p>
            <a:r>
              <a:rPr lang="en-US" dirty="0">
                <a:latin typeface="Bookman Old Style" panose="02050604050505020204" pitchFamily="18" charset="0"/>
              </a:rPr>
              <a:t>ONSITE SERVICES </a:t>
            </a:r>
            <a:endParaRPr lang="en-US" kern="1200" dirty="0">
              <a:solidFill>
                <a:schemeClr val="tx1"/>
              </a:solidFill>
              <a:latin typeface="Bookman Old Style" panose="02050604050505020204" pitchFamily="18" charset="0"/>
            </a:endParaRPr>
          </a:p>
        </p:txBody>
      </p:sp>
      <p:sp>
        <p:nvSpPr>
          <p:cNvPr id="33" name="Content Placeholder 14">
            <a:extLst>
              <a:ext uri="{FF2B5EF4-FFF2-40B4-BE49-F238E27FC236}">
                <a16:creationId xmlns:a16="http://schemas.microsoft.com/office/drawing/2014/main" id="{1BA12BE3-2812-7EC0-ABA7-EB2A30E2173D}"/>
              </a:ext>
            </a:extLst>
          </p:cNvPr>
          <p:cNvSpPr>
            <a:spLocks noGrp="1" noRot="1" noMove="1" noResize="1" noEditPoints="1" noAdjustHandles="1" noChangeArrowheads="1" noChangeShapeType="1"/>
          </p:cNvSpPr>
          <p:nvPr>
            <p:ph sz="half" idx="1"/>
          </p:nvPr>
        </p:nvSpPr>
        <p:spPr>
          <a:xfrm>
            <a:off x="765051" y="2286000"/>
            <a:ext cx="6015897" cy="3844800"/>
          </a:xfrm>
        </p:spPr>
        <p:txBody>
          <a:bodyPr vert="horz" lIns="91440" tIns="45720" rIns="91440" bIns="45720" rtlCol="0">
            <a:normAutofit/>
          </a:bodyPr>
          <a:lstStyle/>
          <a:p>
            <a:pPr marL="0" indent="0">
              <a:buNone/>
            </a:pPr>
            <a:r>
              <a:rPr lang="en-US" sz="2000" b="1" dirty="0">
                <a:solidFill>
                  <a:schemeClr val="tx1">
                    <a:alpha val="60000"/>
                  </a:schemeClr>
                </a:solidFill>
                <a:latin typeface="Bookman Old Style" panose="02050604050505020204" pitchFamily="18" charset="0"/>
              </a:rPr>
              <a:t>Onsite According to Customer’s requirement, we provided </a:t>
            </a:r>
          </a:p>
          <a:p>
            <a:pPr marL="0" indent="0">
              <a:buNone/>
            </a:pPr>
            <a:endParaRPr lang="en-US" sz="2000" b="1" dirty="0">
              <a:solidFill>
                <a:schemeClr val="tx1">
                  <a:alpha val="60000"/>
                </a:schemeClr>
              </a:solidFill>
              <a:latin typeface="Bookman Old Style" panose="02050604050505020204" pitchFamily="18" charset="0"/>
            </a:endParaRPr>
          </a:p>
          <a:p>
            <a:pPr marL="0" indent="0">
              <a:buNone/>
            </a:pPr>
            <a:endParaRPr lang="en-US" sz="2000" b="1" dirty="0">
              <a:solidFill>
                <a:schemeClr val="tx1">
                  <a:alpha val="60000"/>
                </a:schemeClr>
              </a:solidFill>
              <a:latin typeface="Bookman Old Style" panose="02050604050505020204" pitchFamily="18" charset="0"/>
            </a:endParaRPr>
          </a:p>
          <a:p>
            <a:pPr marL="0" indent="0">
              <a:buNone/>
            </a:pPr>
            <a:r>
              <a:rPr lang="en-US" sz="2000" b="1" dirty="0">
                <a:solidFill>
                  <a:schemeClr val="tx1">
                    <a:alpha val="60000"/>
                  </a:schemeClr>
                </a:solidFill>
                <a:latin typeface="Bookman Old Style" panose="02050604050505020204" pitchFamily="18" charset="0"/>
              </a:rPr>
              <a:t>Stat Security </a:t>
            </a:r>
          </a:p>
          <a:p>
            <a:pPr marL="0" indent="0">
              <a:buNone/>
            </a:pPr>
            <a:r>
              <a:rPr lang="en-US" sz="2000" b="1" dirty="0">
                <a:solidFill>
                  <a:schemeClr val="tx1">
                    <a:alpha val="60000"/>
                  </a:schemeClr>
                </a:solidFill>
                <a:latin typeface="Bookman Old Style" panose="02050604050505020204" pitchFamily="18" charset="0"/>
              </a:rPr>
              <a:t>On Foot Patrolling</a:t>
            </a:r>
          </a:p>
          <a:p>
            <a:pPr marL="0" indent="0">
              <a:buNone/>
            </a:pPr>
            <a:r>
              <a:rPr lang="en-US" sz="2000" b="1" dirty="0">
                <a:solidFill>
                  <a:schemeClr val="tx1">
                    <a:alpha val="60000"/>
                  </a:schemeClr>
                </a:solidFill>
                <a:latin typeface="Bookman Old Style" panose="02050604050505020204" pitchFamily="18" charset="0"/>
              </a:rPr>
              <a:t>Car Patrolling</a:t>
            </a:r>
          </a:p>
          <a:p>
            <a:pPr marL="0" indent="0">
              <a:buNone/>
            </a:pPr>
            <a:endParaRPr lang="en-US" sz="2000" dirty="0">
              <a:solidFill>
                <a:schemeClr val="tx1">
                  <a:alpha val="60000"/>
                </a:schemeClr>
              </a:solidFill>
            </a:endParaRPr>
          </a:p>
          <a:p>
            <a:pPr marL="0"/>
            <a:endParaRPr lang="en-US" sz="2000" dirty="0">
              <a:solidFill>
                <a:schemeClr val="tx1">
                  <a:alpha val="60000"/>
                </a:schemeClr>
              </a:solidFill>
            </a:endParaRPr>
          </a:p>
          <a:p>
            <a:pPr marL="0"/>
            <a:endParaRPr lang="en-US" sz="2000" dirty="0">
              <a:solidFill>
                <a:schemeClr val="tx1">
                  <a:alpha val="60000"/>
                </a:schemeClr>
              </a:solidFill>
            </a:endParaRPr>
          </a:p>
        </p:txBody>
      </p:sp>
    </p:spTree>
    <p:extLst>
      <p:ext uri="{BB962C8B-B14F-4D97-AF65-F5344CB8AC3E}">
        <p14:creationId xmlns:p14="http://schemas.microsoft.com/office/powerpoint/2010/main" val="1389359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59000">
              <a:srgbClr val="848B97"/>
            </a:gs>
            <a:gs pos="98000">
              <a:schemeClr val="bg1">
                <a:lumMod val="75000"/>
                <a:lumOff val="25000"/>
              </a:schemeClr>
            </a:gs>
            <a:gs pos="38000">
              <a:schemeClr val="bg1">
                <a:lumMod val="75000"/>
              </a:schemeClr>
            </a:gs>
            <a:gs pos="4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7DCF85-0981-D7B2-76F0-8CF6B5070711}"/>
              </a:ext>
            </a:extLst>
          </p:cNvPr>
          <p:cNvSpPr txBox="1">
            <a:spLocks noGrp="1" noRot="1" noMove="1" noResize="1" noEditPoints="1" noAdjustHandles="1" noChangeArrowheads="1" noChangeShapeType="1"/>
          </p:cNvSpPr>
          <p:nvPr/>
        </p:nvSpPr>
        <p:spPr>
          <a:xfrm>
            <a:off x="642761" y="5629308"/>
            <a:ext cx="10906008" cy="111541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kern="1200" dirty="0">
                <a:solidFill>
                  <a:schemeClr val="tx1"/>
                </a:solidFill>
                <a:latin typeface="+mj-lt"/>
                <a:ea typeface="+mj-ea"/>
                <a:cs typeface="+mj-cs"/>
              </a:rPr>
              <a:t>Additional Services Provided by Us </a:t>
            </a:r>
          </a:p>
        </p:txBody>
      </p:sp>
      <p:pic>
        <p:nvPicPr>
          <p:cNvPr id="18" name="Picture 17">
            <a:extLst>
              <a:ext uri="{FF2B5EF4-FFF2-40B4-BE49-F238E27FC236}">
                <a16:creationId xmlns:a16="http://schemas.microsoft.com/office/drawing/2014/main" id="{1C4A5CFB-C28C-33A8-CC85-D829895C556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2771" r="14827" b="-2"/>
          <a:stretch/>
        </p:blipFill>
        <p:spPr>
          <a:xfrm>
            <a:off x="321628" y="320511"/>
            <a:ext cx="3794760" cy="3930978"/>
          </a:xfrm>
          <a:prstGeom prst="rect">
            <a:avLst/>
          </a:prstGeom>
        </p:spPr>
      </p:pic>
      <p:pic>
        <p:nvPicPr>
          <p:cNvPr id="22" name="Picture 21">
            <a:extLst>
              <a:ext uri="{FF2B5EF4-FFF2-40B4-BE49-F238E27FC236}">
                <a16:creationId xmlns:a16="http://schemas.microsoft.com/office/drawing/2014/main" id="{DE31BD6D-1D33-B972-1359-3383F9F1A822}"/>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259" r="20047" b="-2"/>
          <a:stretch/>
        </p:blipFill>
        <p:spPr>
          <a:xfrm rot="5400000">
            <a:off x="4130276" y="388620"/>
            <a:ext cx="3930978" cy="3794760"/>
          </a:xfrm>
          <a:prstGeom prst="rect">
            <a:avLst/>
          </a:prstGeom>
        </p:spPr>
      </p:pic>
      <p:pic>
        <p:nvPicPr>
          <p:cNvPr id="8" name="Picture 7" descr="A picture containing person, outdoor, sky, ground&#10;&#10;Description automatically generated">
            <a:extLst>
              <a:ext uri="{FF2B5EF4-FFF2-40B4-BE49-F238E27FC236}">
                <a16:creationId xmlns:a16="http://schemas.microsoft.com/office/drawing/2014/main" id="{F61390FB-D5F6-4347-8328-5FE06D1AD66B}"/>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9188" r="-2" b="13119"/>
          <a:stretch/>
        </p:blipFill>
        <p:spPr>
          <a:xfrm>
            <a:off x="8075142" y="320511"/>
            <a:ext cx="3794760" cy="3930978"/>
          </a:xfrm>
          <a:prstGeom prst="rect">
            <a:avLst/>
          </a:prstGeom>
        </p:spPr>
      </p:pic>
      <p:cxnSp>
        <p:nvCxnSpPr>
          <p:cNvPr id="45" name="Straight Connector 44">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4DDDB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FDF3E57-E40B-4461-13E4-7D95DA5A6F7F}"/>
              </a:ext>
            </a:extLst>
          </p:cNvPr>
          <p:cNvSpPr txBox="1">
            <a:spLocks noGrp="1" noRot="1" noMove="1" noResize="1" noEditPoints="1" noAdjustHandles="1" noChangeArrowheads="1" noChangeShapeType="1"/>
          </p:cNvSpPr>
          <p:nvPr/>
        </p:nvSpPr>
        <p:spPr>
          <a:xfrm>
            <a:off x="4833257" y="4248050"/>
            <a:ext cx="3396343" cy="646331"/>
          </a:xfrm>
          <a:prstGeom prst="rect">
            <a:avLst/>
          </a:prstGeom>
          <a:noFill/>
        </p:spPr>
        <p:txBody>
          <a:bodyPr wrap="square" rtlCol="0">
            <a:spAutoFit/>
          </a:bodyPr>
          <a:lstStyle/>
          <a:p>
            <a:r>
              <a:rPr lang="en-US" b="1" dirty="0"/>
              <a:t>UNLOADING CREWS FOR RAIL&amp;TRAILERS</a:t>
            </a:r>
            <a:endParaRPr lang="en-CA" b="1" dirty="0"/>
          </a:p>
        </p:txBody>
      </p:sp>
      <p:sp>
        <p:nvSpPr>
          <p:cNvPr id="25" name="TextBox 24">
            <a:extLst>
              <a:ext uri="{FF2B5EF4-FFF2-40B4-BE49-F238E27FC236}">
                <a16:creationId xmlns:a16="http://schemas.microsoft.com/office/drawing/2014/main" id="{5479DCD5-EDDB-3C97-2DDE-6355E41FB57C}"/>
              </a:ext>
            </a:extLst>
          </p:cNvPr>
          <p:cNvSpPr txBox="1">
            <a:spLocks noGrp="1" noRot="1" noMove="1" noResize="1" noEditPoints="1" noAdjustHandles="1" noChangeArrowheads="1" noChangeShapeType="1"/>
          </p:cNvSpPr>
          <p:nvPr/>
        </p:nvSpPr>
        <p:spPr>
          <a:xfrm>
            <a:off x="8438665" y="4286734"/>
            <a:ext cx="3396343" cy="646331"/>
          </a:xfrm>
          <a:prstGeom prst="rect">
            <a:avLst/>
          </a:prstGeom>
          <a:noFill/>
        </p:spPr>
        <p:txBody>
          <a:bodyPr wrap="square" rtlCol="0">
            <a:spAutoFit/>
          </a:bodyPr>
          <a:lstStyle/>
          <a:p>
            <a:r>
              <a:rPr lang="en-US" b="1" dirty="0"/>
              <a:t>Special Inspection Team for Warehouse &amp; Site</a:t>
            </a:r>
            <a:endParaRPr lang="en-CA" b="1" dirty="0"/>
          </a:p>
        </p:txBody>
      </p:sp>
      <p:sp>
        <p:nvSpPr>
          <p:cNvPr id="27" name="TextBox 26">
            <a:extLst>
              <a:ext uri="{FF2B5EF4-FFF2-40B4-BE49-F238E27FC236}">
                <a16:creationId xmlns:a16="http://schemas.microsoft.com/office/drawing/2014/main" id="{94361C80-0DBD-9D02-EE25-B26FA5F0B978}"/>
              </a:ext>
            </a:extLst>
          </p:cNvPr>
          <p:cNvSpPr txBox="1">
            <a:spLocks noGrp="1" noRot="1" noMove="1" noResize="1" noEditPoints="1" noAdjustHandles="1" noChangeArrowheads="1" noChangeShapeType="1"/>
          </p:cNvSpPr>
          <p:nvPr/>
        </p:nvSpPr>
        <p:spPr>
          <a:xfrm>
            <a:off x="767148" y="4340513"/>
            <a:ext cx="3396343" cy="369332"/>
          </a:xfrm>
          <a:prstGeom prst="rect">
            <a:avLst/>
          </a:prstGeom>
          <a:noFill/>
        </p:spPr>
        <p:txBody>
          <a:bodyPr wrap="square" rtlCol="0">
            <a:spAutoFit/>
          </a:bodyPr>
          <a:lstStyle/>
          <a:p>
            <a:r>
              <a:rPr lang="en-US" b="1" dirty="0"/>
              <a:t>Certified TCP Personnel's </a:t>
            </a:r>
            <a:endParaRPr lang="en-CA" b="1" dirty="0"/>
          </a:p>
        </p:txBody>
      </p:sp>
    </p:spTree>
    <p:extLst>
      <p:ext uri="{BB962C8B-B14F-4D97-AF65-F5344CB8AC3E}">
        <p14:creationId xmlns:p14="http://schemas.microsoft.com/office/powerpoint/2010/main" val="3009843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l="6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2FBB77-35F8-A103-3621-025E2E728428}"/>
              </a:ext>
            </a:extLst>
          </p:cNvPr>
          <p:cNvSpPr>
            <a:spLocks noGrp="1" noRot="1" noMove="1" noResize="1" noEditPoints="1" noAdjustHandles="1" noChangeArrowheads="1" noChangeShapeType="1"/>
          </p:cNvSpPr>
          <p:nvPr>
            <p:ph type="title"/>
          </p:nvPr>
        </p:nvSpPr>
        <p:spPr>
          <a:xfrm>
            <a:off x="901064" y="304800"/>
            <a:ext cx="7298056" cy="1224280"/>
          </a:xfrm>
        </p:spPr>
        <p:txBody>
          <a:bodyPr/>
          <a:lstStyle/>
          <a:p>
            <a:r>
              <a:rPr lang="en-CA" b="1" dirty="0">
                <a:solidFill>
                  <a:schemeClr val="tx1">
                    <a:lumMod val="85000"/>
                    <a:lumOff val="15000"/>
                  </a:schemeClr>
                </a:solidFill>
                <a:effectLst>
                  <a:outerShdw blurRad="38100" dist="38100" dir="2700000" algn="tl">
                    <a:srgbClr val="000000">
                      <a:alpha val="43137"/>
                    </a:srgbClr>
                  </a:outerShdw>
                </a:effectLst>
              </a:rPr>
              <a:t>OUR                      &amp;                     to  achieve</a:t>
            </a:r>
          </a:p>
        </p:txBody>
      </p:sp>
      <p:sp>
        <p:nvSpPr>
          <p:cNvPr id="5" name="Content Placeholder 4">
            <a:extLst>
              <a:ext uri="{FF2B5EF4-FFF2-40B4-BE49-F238E27FC236}">
                <a16:creationId xmlns:a16="http://schemas.microsoft.com/office/drawing/2014/main" id="{4796E8C6-8F8A-B603-09A4-FBC08A29F942}"/>
              </a:ext>
            </a:extLst>
          </p:cNvPr>
          <p:cNvSpPr>
            <a:spLocks noGrp="1" noRot="1" noMove="1" noResize="1" noEditPoints="1" noAdjustHandles="1" noChangeArrowheads="1" noChangeShapeType="1"/>
          </p:cNvSpPr>
          <p:nvPr>
            <p:ph idx="1"/>
          </p:nvPr>
        </p:nvSpPr>
        <p:spPr>
          <a:xfrm>
            <a:off x="5183188" y="987425"/>
            <a:ext cx="6490652" cy="5420885"/>
          </a:xfrm>
          <a:effectLst>
            <a:softEdge rad="31750"/>
          </a:effectLst>
        </p:spPr>
        <p:txBody>
          <a:bodyPr>
            <a:normAutofit fontScale="92500" lnSpcReduction="10000"/>
          </a:bodyPr>
          <a:lstStyle/>
          <a:p>
            <a:pPr marL="0" indent="0" algn="just">
              <a:buNone/>
            </a:pPr>
            <a:endParaRPr lang="en-CA" dirty="0">
              <a:latin typeface="Bookman Old Style" panose="02050604050505020204" pitchFamily="18" charset="0"/>
            </a:endParaRPr>
          </a:p>
          <a:p>
            <a:pPr marL="0" indent="0" algn="just">
              <a:buNone/>
            </a:pPr>
            <a:endParaRPr lang="en-CA" sz="1800" dirty="0">
              <a:latin typeface="Bookman Old Style" panose="02050604050505020204" pitchFamily="18" charset="0"/>
            </a:endParaRPr>
          </a:p>
          <a:p>
            <a:pPr marL="0" indent="0" algn="just">
              <a:buNone/>
            </a:pPr>
            <a:r>
              <a:rPr lang="en-CA" sz="1800" dirty="0">
                <a:solidFill>
                  <a:schemeClr val="tx1">
                    <a:lumMod val="85000"/>
                    <a:lumOff val="15000"/>
                  </a:schemeClr>
                </a:solidFill>
                <a:highlight>
                  <a:srgbClr val="C0C0C0"/>
                </a:highlight>
                <a:latin typeface="Bookman Old Style" panose="02050604050505020204" pitchFamily="18" charset="0"/>
              </a:rPr>
              <a:t>In Order to Achieve our BDS TEAM’S Philosophy to achieve Goal is :</a:t>
            </a:r>
          </a:p>
          <a:p>
            <a:pPr marL="285750" indent="-285750" algn="just">
              <a:buFont typeface="Arial" panose="020B0604020202020204" pitchFamily="34" charset="0"/>
              <a:buChar char="•"/>
            </a:pPr>
            <a:r>
              <a:rPr lang="en-CA" sz="1800" dirty="0">
                <a:solidFill>
                  <a:schemeClr val="tx1">
                    <a:lumMod val="85000"/>
                    <a:lumOff val="15000"/>
                  </a:schemeClr>
                </a:solidFill>
                <a:highlight>
                  <a:srgbClr val="C0C0C0"/>
                </a:highlight>
                <a:latin typeface="Bookman Old Style" panose="02050604050505020204" pitchFamily="18" charset="0"/>
              </a:rPr>
              <a:t>Recruit, Retain and Represent the most qualified Security Personnel in Industry.</a:t>
            </a:r>
          </a:p>
          <a:p>
            <a:pPr marL="285750" indent="-285750" algn="just">
              <a:buFont typeface="Arial" panose="020B0604020202020204" pitchFamily="34" charset="0"/>
              <a:buChar char="•"/>
            </a:pPr>
            <a:r>
              <a:rPr lang="en-CA" sz="1800" dirty="0">
                <a:solidFill>
                  <a:schemeClr val="tx1">
                    <a:lumMod val="85000"/>
                    <a:lumOff val="15000"/>
                  </a:schemeClr>
                </a:solidFill>
                <a:highlight>
                  <a:srgbClr val="C0C0C0"/>
                </a:highlight>
                <a:latin typeface="Bookman Old Style" panose="02050604050505020204" pitchFamily="18" charset="0"/>
              </a:rPr>
              <a:t>Stay Competitive by Keeping COSTS LOW in order to give quality </a:t>
            </a:r>
          </a:p>
          <a:p>
            <a:pPr marL="285750" indent="-285750" algn="just">
              <a:buFont typeface="Arial" panose="020B0604020202020204" pitchFamily="34" charset="0"/>
              <a:buChar char="•"/>
            </a:pPr>
            <a:r>
              <a:rPr lang="en-CA" sz="1800" dirty="0">
                <a:solidFill>
                  <a:schemeClr val="tx1">
                    <a:lumMod val="85000"/>
                    <a:lumOff val="15000"/>
                  </a:schemeClr>
                </a:solidFill>
                <a:highlight>
                  <a:srgbClr val="C0C0C0"/>
                </a:highlight>
                <a:latin typeface="Bookman Old Style" panose="02050604050505020204" pitchFamily="18" charset="0"/>
              </a:rPr>
              <a:t>Providing our Personnel with Continue Training, Education and Training Program so they can be updated and be ready to Takeover anytime.</a:t>
            </a:r>
          </a:p>
          <a:p>
            <a:pPr marL="285750" indent="-285750" algn="just">
              <a:buFont typeface="Arial" panose="020B0604020202020204" pitchFamily="34" charset="0"/>
              <a:buChar char="•"/>
            </a:pPr>
            <a:r>
              <a:rPr lang="en-CA" sz="1800" dirty="0">
                <a:solidFill>
                  <a:schemeClr val="tx1">
                    <a:lumMod val="85000"/>
                    <a:lumOff val="15000"/>
                  </a:schemeClr>
                </a:solidFill>
                <a:highlight>
                  <a:srgbClr val="C0C0C0"/>
                </a:highlight>
                <a:latin typeface="Bookman Old Style" panose="02050604050505020204" pitchFamily="18" charset="0"/>
              </a:rPr>
              <a:t>Match our Services and standards to meet or exceed client’s need and demand. </a:t>
            </a:r>
          </a:p>
          <a:p>
            <a:pPr marL="285750" indent="-285750" algn="just">
              <a:buFont typeface="Arial" panose="020B0604020202020204" pitchFamily="34" charset="0"/>
              <a:buChar char="•"/>
            </a:pPr>
            <a:r>
              <a:rPr lang="en-CA" sz="1800" dirty="0">
                <a:solidFill>
                  <a:schemeClr val="tx1">
                    <a:lumMod val="85000"/>
                    <a:lumOff val="15000"/>
                  </a:schemeClr>
                </a:solidFill>
                <a:highlight>
                  <a:srgbClr val="C0C0C0"/>
                </a:highlight>
                <a:latin typeface="Bookman Old Style" panose="02050604050505020204" pitchFamily="18" charset="0"/>
              </a:rPr>
              <a:t>We not into quality as we personally know Our Team have so much.</a:t>
            </a:r>
          </a:p>
          <a:p>
            <a:pPr marL="285750" indent="-285750" algn="just">
              <a:buFont typeface="Arial" panose="020B0604020202020204" pitchFamily="34" charset="0"/>
              <a:buChar char="•"/>
            </a:pPr>
            <a:r>
              <a:rPr lang="en-CA" sz="1800" dirty="0">
                <a:solidFill>
                  <a:schemeClr val="tx1">
                    <a:lumMod val="85000"/>
                    <a:lumOff val="15000"/>
                  </a:schemeClr>
                </a:solidFill>
                <a:highlight>
                  <a:srgbClr val="C0C0C0"/>
                </a:highlight>
                <a:latin typeface="Bookman Old Style" panose="02050604050505020204" pitchFamily="18" charset="0"/>
              </a:rPr>
              <a:t>In order to secure business or firm we always go with easy and effective way.</a:t>
            </a:r>
          </a:p>
          <a:p>
            <a:pPr marL="0" indent="0" algn="just">
              <a:buNone/>
            </a:pPr>
            <a:r>
              <a:rPr lang="en-CA" sz="1800" dirty="0">
                <a:solidFill>
                  <a:schemeClr val="tx1">
                    <a:lumMod val="85000"/>
                    <a:lumOff val="15000"/>
                  </a:schemeClr>
                </a:solidFill>
                <a:highlight>
                  <a:srgbClr val="C0C0C0"/>
                </a:highlight>
                <a:latin typeface="Bookman Old Style" panose="02050604050505020204" pitchFamily="18" charset="0"/>
              </a:rPr>
              <a:t> </a:t>
            </a:r>
            <a:endParaRPr lang="en-CA" sz="2300" dirty="0">
              <a:solidFill>
                <a:schemeClr val="bg1">
                  <a:lumMod val="75000"/>
                </a:schemeClr>
              </a:solidFill>
              <a:latin typeface="Bookman Old Style" panose="02050604050505020204" pitchFamily="18" charset="0"/>
            </a:endParaRPr>
          </a:p>
          <a:p>
            <a:endParaRPr lang="en-CA" dirty="0"/>
          </a:p>
        </p:txBody>
      </p:sp>
      <p:sp>
        <p:nvSpPr>
          <p:cNvPr id="6" name="Text Placeholder 5">
            <a:extLst>
              <a:ext uri="{FF2B5EF4-FFF2-40B4-BE49-F238E27FC236}">
                <a16:creationId xmlns:a16="http://schemas.microsoft.com/office/drawing/2014/main" id="{AF20C7D9-6EA5-F45A-20A7-B680728A575A}"/>
              </a:ext>
            </a:extLst>
          </p:cNvPr>
          <p:cNvSpPr>
            <a:spLocks noGrp="1" noRot="1" noMove="1" noResize="1" noEditPoints="1" noAdjustHandles="1" noChangeArrowheads="1" noChangeShapeType="1"/>
          </p:cNvSpPr>
          <p:nvPr>
            <p:ph type="body" sz="half" idx="2"/>
          </p:nvPr>
        </p:nvSpPr>
        <p:spPr>
          <a:xfrm>
            <a:off x="914716" y="1762760"/>
            <a:ext cx="4268472" cy="5013960"/>
          </a:xfrm>
        </p:spPr>
        <p:txBody>
          <a:bodyPr>
            <a:normAutofit fontScale="92500" lnSpcReduction="10000"/>
          </a:bodyPr>
          <a:lstStyle/>
          <a:p>
            <a:pPr algn="just"/>
            <a:r>
              <a:rPr lang="en-CA" sz="1800" dirty="0">
                <a:solidFill>
                  <a:schemeClr val="tx1">
                    <a:lumMod val="75000"/>
                    <a:lumOff val="25000"/>
                  </a:schemeClr>
                </a:solidFill>
                <a:highlight>
                  <a:srgbClr val="C0C0C0"/>
                </a:highlight>
                <a:latin typeface="Bookman Old Style" panose="02050604050505020204" pitchFamily="18" charset="0"/>
              </a:rPr>
              <a:t>Client :</a:t>
            </a:r>
          </a:p>
          <a:p>
            <a:pPr algn="just"/>
            <a:r>
              <a:rPr lang="en-CA" sz="1800" dirty="0">
                <a:solidFill>
                  <a:schemeClr val="tx1">
                    <a:lumMod val="75000"/>
                    <a:lumOff val="25000"/>
                  </a:schemeClr>
                </a:solidFill>
                <a:highlight>
                  <a:srgbClr val="C0C0C0"/>
                </a:highlight>
                <a:latin typeface="Bookman Old Style" panose="02050604050505020204" pitchFamily="18" charset="0"/>
              </a:rPr>
              <a:t>Our Mission is to provide and fulfill our Clientele’s requirement with superior service that is consistent with their ever changing security and Protection Needs </a:t>
            </a:r>
          </a:p>
          <a:p>
            <a:pPr algn="just"/>
            <a:r>
              <a:rPr lang="en-CA" sz="1800" dirty="0">
                <a:solidFill>
                  <a:schemeClr val="tx1">
                    <a:lumMod val="75000"/>
                    <a:lumOff val="25000"/>
                  </a:schemeClr>
                </a:solidFill>
                <a:highlight>
                  <a:srgbClr val="C0C0C0"/>
                </a:highlight>
                <a:latin typeface="Bookman Old Style" panose="02050604050505020204" pitchFamily="18" charset="0"/>
              </a:rPr>
              <a:t>Firm’s Prospective:</a:t>
            </a:r>
          </a:p>
          <a:p>
            <a:pPr algn="just"/>
            <a:r>
              <a:rPr lang="en-CA" sz="1800" dirty="0">
                <a:solidFill>
                  <a:schemeClr val="tx1">
                    <a:lumMod val="75000"/>
                    <a:lumOff val="25000"/>
                  </a:schemeClr>
                </a:solidFill>
                <a:highlight>
                  <a:srgbClr val="C0C0C0"/>
                </a:highlight>
                <a:latin typeface="Bookman Old Style" panose="02050604050505020204" pitchFamily="18" charset="0"/>
              </a:rPr>
              <a:t>However, In Mission we prioritize our Youth/Students as well. As Youth’s dedication and determination’s consider as to be a backbone of the Company. </a:t>
            </a:r>
          </a:p>
          <a:p>
            <a:pPr algn="just"/>
            <a:r>
              <a:rPr lang="en-CA" sz="1800" dirty="0">
                <a:solidFill>
                  <a:schemeClr val="tx1">
                    <a:lumMod val="75000"/>
                    <a:lumOff val="25000"/>
                  </a:schemeClr>
                </a:solidFill>
                <a:highlight>
                  <a:srgbClr val="C0C0C0"/>
                </a:highlight>
                <a:latin typeface="Bookman Old Style" panose="02050604050505020204" pitchFamily="18" charset="0"/>
              </a:rPr>
              <a:t>Starting of the company the Director took a decision to Provide more opportunities to international students and Elderly People as it will give them a chance for more Opportunities and simultaneously they will have a Consistent Employment. </a:t>
            </a:r>
            <a:endParaRPr lang="en-CA" dirty="0">
              <a:solidFill>
                <a:schemeClr val="tx1">
                  <a:lumMod val="75000"/>
                  <a:lumOff val="25000"/>
                </a:schemeClr>
              </a:solidFill>
              <a:highlight>
                <a:srgbClr val="C0C0C0"/>
              </a:highlight>
            </a:endParaRPr>
          </a:p>
          <a:p>
            <a:pPr marL="285750" indent="-285750">
              <a:buFont typeface="Arial" panose="020B0604020202020204" pitchFamily="34" charset="0"/>
              <a:buChar char="•"/>
            </a:pPr>
            <a:endParaRPr lang="en-CA" dirty="0">
              <a:effectLst>
                <a:outerShdw blurRad="38100" dist="38100" dir="2700000" algn="tl">
                  <a:srgbClr val="000000">
                    <a:alpha val="43137"/>
                  </a:srgbClr>
                </a:outerShdw>
              </a:effectLst>
            </a:endParaRPr>
          </a:p>
          <a:p>
            <a:pPr marL="285750" indent="-285750">
              <a:buFont typeface="Arial" panose="020B0604020202020204" pitchFamily="34" charset="0"/>
              <a:buChar char="•"/>
            </a:pPr>
            <a:endParaRPr lang="en-CA" dirty="0"/>
          </a:p>
        </p:txBody>
      </p:sp>
      <p:pic>
        <p:nvPicPr>
          <p:cNvPr id="10" name="Picture 9" descr="A picture containing text, sky, outdoor, sign&#10;&#10;Description automatically generated">
            <a:extLst>
              <a:ext uri="{FF2B5EF4-FFF2-40B4-BE49-F238E27FC236}">
                <a16:creationId xmlns:a16="http://schemas.microsoft.com/office/drawing/2014/main" id="{FAFEF02E-B592-9E51-4DCD-31DA0C44A1CC}"/>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697984" y="885825"/>
            <a:ext cx="1853373" cy="746760"/>
          </a:xfrm>
          <a:prstGeom prst="rect">
            <a:avLst/>
          </a:prstGeom>
          <a:ln>
            <a:noFill/>
          </a:ln>
          <a:effectLst>
            <a:softEdge rad="112500"/>
          </a:effectLst>
        </p:spPr>
      </p:pic>
      <p:pic>
        <p:nvPicPr>
          <p:cNvPr id="16" name="Picture 15" descr="A picture containing text&#10;&#10;Description automatically generated">
            <a:extLst>
              <a:ext uri="{FF2B5EF4-FFF2-40B4-BE49-F238E27FC236}">
                <a16:creationId xmlns:a16="http://schemas.microsoft.com/office/drawing/2014/main" id="{43BFA273-B056-8EDE-1952-B1E095945AA1}"/>
              </a:ext>
            </a:extLst>
          </p:cNvPr>
          <p:cNvPicPr>
            <a:picLocks noChangeAspect="1"/>
          </p:cNvPicPr>
          <p:nvPr/>
        </p:nvPicPr>
        <p:blipFill>
          <a:blip r:embed="rId6">
            <a:alphaModFix amt="85000"/>
            <a:extLst>
              <a:ext uri="{BEBA8EAE-BF5A-486C-A8C5-ECC9F3942E4B}">
                <a14:imgProps xmlns:a14="http://schemas.microsoft.com/office/drawing/2010/main">
                  <a14:imgLayer r:embed="rId7">
                    <a14:imgEffect>
                      <a14:artisticChalkSketch/>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110035" y="709894"/>
            <a:ext cx="1772605" cy="1095792"/>
          </a:xfrm>
          <a:prstGeom prst="rect">
            <a:avLst/>
          </a:prstGeom>
          <a:ln>
            <a:noFill/>
          </a:ln>
          <a:effectLst>
            <a:softEdge rad="112500"/>
          </a:effectLst>
        </p:spPr>
      </p:pic>
    </p:spTree>
    <p:extLst>
      <p:ext uri="{BB962C8B-B14F-4D97-AF65-F5344CB8AC3E}">
        <p14:creationId xmlns:p14="http://schemas.microsoft.com/office/powerpoint/2010/main" val="4277198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l="-2000" r="-2000"/>
          </a:stretch>
        </a:blip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C098EBD-A3AA-15C8-48ED-F57FD66889A0}"/>
              </a:ext>
            </a:extLst>
          </p:cNvPr>
          <p:cNvGraphicFramePr/>
          <p:nvPr>
            <p:extLst>
              <p:ext uri="{D42A27DB-BD31-4B8C-83A1-F6EECF244321}">
                <p14:modId xmlns:p14="http://schemas.microsoft.com/office/powerpoint/2010/main" val="1014279754"/>
              </p:ext>
            </p:extLst>
          </p:nvPr>
        </p:nvGraphicFramePr>
        <p:xfrm>
          <a:off x="653143" y="104775"/>
          <a:ext cx="10515600" cy="132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6ADB7800-915A-5173-48D2-F183777C48EA}"/>
              </a:ext>
            </a:extLst>
          </p:cNvPr>
          <p:cNvSpPr>
            <a:spLocks noGrp="1" noRot="1" noMove="1" noResize="1" noEditPoints="1" noAdjustHandles="1" noChangeArrowheads="1" noChangeShapeType="1"/>
          </p:cNvSpPr>
          <p:nvPr>
            <p:ph type="body" idx="4294967295"/>
          </p:nvPr>
        </p:nvSpPr>
        <p:spPr>
          <a:xfrm>
            <a:off x="0" y="1681163"/>
            <a:ext cx="5157788" cy="823912"/>
          </a:xfrm>
        </p:spPr>
        <p:txBody>
          <a:bodyPr/>
          <a:lstStyle/>
          <a:p>
            <a:pPr algn="ctr"/>
            <a:r>
              <a:rPr lang="en-CA" b="0" dirty="0">
                <a:highlight>
                  <a:srgbClr val="C0C0C0"/>
                </a:highlight>
                <a:latin typeface="Bookman Old Style" panose="02050604050505020204" pitchFamily="18" charset="0"/>
              </a:rPr>
              <a:t>Clientele’s Insurance </a:t>
            </a:r>
          </a:p>
        </p:txBody>
      </p:sp>
      <p:sp>
        <p:nvSpPr>
          <p:cNvPr id="6" name="Content Placeholder 5">
            <a:extLst>
              <a:ext uri="{FF2B5EF4-FFF2-40B4-BE49-F238E27FC236}">
                <a16:creationId xmlns:a16="http://schemas.microsoft.com/office/drawing/2014/main" id="{589FA15B-3F06-9E0D-4AD2-60EE13670758}"/>
              </a:ext>
            </a:extLst>
          </p:cNvPr>
          <p:cNvSpPr>
            <a:spLocks noGrp="1" noRot="1" noMove="1" noResize="1" noEditPoints="1" noAdjustHandles="1" noChangeArrowheads="1" noChangeShapeType="1"/>
          </p:cNvSpPr>
          <p:nvPr>
            <p:ph sz="half" idx="4294967295"/>
          </p:nvPr>
        </p:nvSpPr>
        <p:spPr>
          <a:xfrm>
            <a:off x="0" y="2505075"/>
            <a:ext cx="5157788" cy="3684588"/>
          </a:xfrm>
        </p:spPr>
        <p:txBody>
          <a:bodyPr>
            <a:normAutofit fontScale="77500" lnSpcReduction="20000"/>
          </a:bodyPr>
          <a:lstStyle/>
          <a:p>
            <a:pPr marL="0" indent="0">
              <a:buNone/>
            </a:pPr>
            <a:r>
              <a:rPr lang="en-CA" dirty="0">
                <a:highlight>
                  <a:srgbClr val="C0C0C0"/>
                </a:highlight>
                <a:latin typeface="Bookman Old Style" panose="02050604050505020204" pitchFamily="18" charset="0"/>
              </a:rPr>
              <a:t>Well, Coverage for Client’s been also provided by BDS TEAM.</a:t>
            </a:r>
          </a:p>
          <a:p>
            <a:pPr marL="0" indent="0">
              <a:buNone/>
            </a:pPr>
            <a:r>
              <a:rPr lang="en-CA" dirty="0">
                <a:highlight>
                  <a:srgbClr val="C0C0C0"/>
                </a:highlight>
                <a:latin typeface="Bookman Old Style" panose="02050604050505020204" pitchFamily="18" charset="0"/>
              </a:rPr>
              <a:t> We hold harmless the client and it’s assets, from all the liability and damages, including cost of defense sustained by any person arising out of the negligence or misconduct of the contractor or its guard. </a:t>
            </a:r>
          </a:p>
          <a:p>
            <a:pPr marL="0" indent="0">
              <a:buNone/>
            </a:pPr>
            <a:r>
              <a:rPr lang="en-CA" dirty="0">
                <a:highlight>
                  <a:srgbClr val="C0C0C0"/>
                </a:highlight>
                <a:latin typeface="Bookman Old Style" panose="02050604050505020204" pitchFamily="18" charset="0"/>
              </a:rPr>
              <a:t>The Liability of the contractor to the client and it’s assets is ($5,000,000,00) per occurrence. So Yes, We Assure and Insure you at the same time.  </a:t>
            </a:r>
          </a:p>
        </p:txBody>
      </p:sp>
      <p:sp>
        <p:nvSpPr>
          <p:cNvPr id="7" name="Text Placeholder 6">
            <a:extLst>
              <a:ext uri="{FF2B5EF4-FFF2-40B4-BE49-F238E27FC236}">
                <a16:creationId xmlns:a16="http://schemas.microsoft.com/office/drawing/2014/main" id="{D21C4ADC-A0AB-E3FC-4238-FB2B800DDCDD}"/>
              </a:ext>
            </a:extLst>
          </p:cNvPr>
          <p:cNvSpPr>
            <a:spLocks noGrp="1"/>
          </p:cNvSpPr>
          <p:nvPr>
            <p:ph type="body" sz="quarter" idx="4294967295"/>
          </p:nvPr>
        </p:nvSpPr>
        <p:spPr>
          <a:xfrm>
            <a:off x="7008813" y="1681163"/>
            <a:ext cx="5183187" cy="823912"/>
          </a:xfrm>
        </p:spPr>
        <p:txBody>
          <a:bodyPr/>
          <a:lstStyle/>
          <a:p>
            <a:pPr algn="ctr"/>
            <a:r>
              <a:rPr lang="en-CA" b="0" dirty="0">
                <a:highlight>
                  <a:srgbClr val="C0C0C0"/>
                </a:highlight>
                <a:latin typeface="Bookman Old Style" panose="02050604050505020204" pitchFamily="18" charset="0"/>
              </a:rPr>
              <a:t>Employee’s Insurance </a:t>
            </a:r>
          </a:p>
        </p:txBody>
      </p:sp>
      <p:sp>
        <p:nvSpPr>
          <p:cNvPr id="8" name="Content Placeholder 7">
            <a:extLst>
              <a:ext uri="{FF2B5EF4-FFF2-40B4-BE49-F238E27FC236}">
                <a16:creationId xmlns:a16="http://schemas.microsoft.com/office/drawing/2014/main" id="{9E107967-CD06-AC0A-746D-BB8B996DC850}"/>
              </a:ext>
            </a:extLst>
          </p:cNvPr>
          <p:cNvSpPr>
            <a:spLocks noGrp="1" noRot="1" noMove="1" noResize="1" noEditPoints="1" noAdjustHandles="1" noChangeArrowheads="1" noChangeShapeType="1"/>
          </p:cNvSpPr>
          <p:nvPr>
            <p:ph sz="quarter" idx="4294967295"/>
          </p:nvPr>
        </p:nvSpPr>
        <p:spPr>
          <a:xfrm>
            <a:off x="7008813" y="2505075"/>
            <a:ext cx="5183187" cy="3684588"/>
          </a:xfrm>
        </p:spPr>
        <p:txBody>
          <a:bodyPr>
            <a:normAutofit fontScale="85000" lnSpcReduction="20000"/>
          </a:bodyPr>
          <a:lstStyle/>
          <a:p>
            <a:pPr marL="0" indent="0">
              <a:buNone/>
            </a:pPr>
            <a:r>
              <a:rPr lang="en-CA" dirty="0">
                <a:highlight>
                  <a:srgbClr val="C0C0C0"/>
                </a:highlight>
                <a:latin typeface="Bookman Old Style" panose="02050604050505020204" pitchFamily="18" charset="0"/>
              </a:rPr>
              <a:t>Employee’s insurance plays a pivotal role in a Employee’s working life.</a:t>
            </a:r>
          </a:p>
          <a:p>
            <a:pPr marL="0" indent="0">
              <a:buNone/>
            </a:pPr>
            <a:r>
              <a:rPr lang="en-CA" dirty="0">
                <a:highlight>
                  <a:srgbClr val="C0C0C0"/>
                </a:highlight>
                <a:latin typeface="Bookman Old Style" panose="02050604050505020204" pitchFamily="18" charset="0"/>
              </a:rPr>
              <a:t> </a:t>
            </a:r>
            <a:r>
              <a:rPr lang="en-US" b="0" i="0" dirty="0">
                <a:solidFill>
                  <a:srgbClr val="453F39"/>
                </a:solidFill>
                <a:effectLst/>
                <a:highlight>
                  <a:srgbClr val="C0C0C0"/>
                </a:highlight>
                <a:latin typeface="Bookman Old Style" panose="02050604050505020204" pitchFamily="18" charset="0"/>
              </a:rPr>
              <a:t>Every worker in BC is covered for any work-related injury, illness, or disease. When workers suffer work-related injuries, illnesses, or diseases, we offer </a:t>
            </a:r>
            <a:r>
              <a:rPr lang="en-US" b="0" i="0" u="none" strike="noStrike" dirty="0">
                <a:solidFill>
                  <a:srgbClr val="59899C"/>
                </a:solidFill>
                <a:effectLst/>
                <a:highlight>
                  <a:srgbClr val="C0C0C0"/>
                </a:highlight>
                <a:latin typeface="Bookman Old Style" panose="02050604050505020204" pitchFamily="18" charset="0"/>
                <a:hlinkClick r:id="rId8"/>
              </a:rPr>
              <a:t>benefits and services</a:t>
            </a:r>
            <a:r>
              <a:rPr lang="en-US" b="0" i="0" dirty="0">
                <a:solidFill>
                  <a:srgbClr val="453F39"/>
                </a:solidFill>
                <a:effectLst/>
                <a:highlight>
                  <a:srgbClr val="C0C0C0"/>
                </a:highlight>
                <a:latin typeface="Bookman Old Style" panose="02050604050505020204" pitchFamily="18" charset="0"/>
              </a:rPr>
              <a:t> that include compensation and support for their recovery, rehabilitation, and safe return to work.</a:t>
            </a:r>
            <a:endParaRPr lang="en-CA" dirty="0">
              <a:highlight>
                <a:srgbClr val="C0C0C0"/>
              </a:highlight>
              <a:latin typeface="Bookman Old Style" panose="02050604050505020204" pitchFamily="18" charset="0"/>
            </a:endParaRPr>
          </a:p>
        </p:txBody>
      </p:sp>
    </p:spTree>
    <p:extLst>
      <p:ext uri="{BB962C8B-B14F-4D97-AF65-F5344CB8AC3E}">
        <p14:creationId xmlns:p14="http://schemas.microsoft.com/office/powerpoint/2010/main" val="4136643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8AC8E79-ECD6-4F34-BE5A-9F5E850E8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D2BE1BB-2AB2-4D7E-9E27-8D245181B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22A1615C-2156-4B15-BF3E-39794B3790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97691"/>
            <a:ext cx="5378624" cy="6402614"/>
            <a:chOff x="-19221" y="197691"/>
            <a:chExt cx="5378624" cy="6402614"/>
          </a:xfrm>
        </p:grpSpPr>
        <p:sp>
          <p:nvSpPr>
            <p:cNvPr id="49" name="Freeform: Shape 48">
              <a:extLst>
                <a:ext uri="{FF2B5EF4-FFF2-40B4-BE49-F238E27FC236}">
                  <a16:creationId xmlns:a16="http://schemas.microsoft.com/office/drawing/2014/main" id="{D0AAA4B8-4E08-4663-9835-BA403F006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id="{CB4869D1-3E13-4881-A292-2F38ECC07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3FEDB7CE-BB3D-4A0D-A73F-3117044F3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A6E0C6E1-7FBF-471E-849C-A54AF1D41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a:extLst>
                <a:ext uri="{FF2B5EF4-FFF2-40B4-BE49-F238E27FC236}">
                  <a16:creationId xmlns:a16="http://schemas.microsoft.com/office/drawing/2014/main" id="{B2BFAA38-D910-41AD-BBED-0608E4AE71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04C1A4B-4A1F-D9BF-B631-EC9EDA4FB16B}"/>
              </a:ext>
            </a:extLst>
          </p:cNvPr>
          <p:cNvSpPr>
            <a:spLocks noGrp="1"/>
          </p:cNvSpPr>
          <p:nvPr>
            <p:ph type="title"/>
          </p:nvPr>
        </p:nvSpPr>
        <p:spPr>
          <a:xfrm>
            <a:off x="804672" y="3121701"/>
            <a:ext cx="3476488" cy="1786515"/>
          </a:xfrm>
        </p:spPr>
        <p:txBody>
          <a:bodyPr vert="horz" lIns="91440" tIns="45720" rIns="91440" bIns="45720" rtlCol="0" anchor="t">
            <a:normAutofit/>
          </a:bodyPr>
          <a:lstStyle/>
          <a:p>
            <a:r>
              <a:rPr lang="en-US" sz="4000" b="1" kern="1200">
                <a:solidFill>
                  <a:schemeClr val="tx2"/>
                </a:solidFill>
                <a:latin typeface="+mj-lt"/>
                <a:ea typeface="+mj-ea"/>
                <a:cs typeface="+mj-cs"/>
              </a:rPr>
              <a:t>OUR BDS TEAM </a:t>
            </a:r>
          </a:p>
        </p:txBody>
      </p:sp>
      <p:pic>
        <p:nvPicPr>
          <p:cNvPr id="5" name="Content Placeholder 4" descr="A picture containing logo&#10;&#10;Description automatically generated">
            <a:extLst>
              <a:ext uri="{FF2B5EF4-FFF2-40B4-BE49-F238E27FC236}">
                <a16:creationId xmlns:a16="http://schemas.microsoft.com/office/drawing/2014/main" id="{7B9F9487-1317-34AB-D2D9-3B5250EC6B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19125" y="743798"/>
            <a:ext cx="4871031" cy="5367528"/>
          </a:xfrm>
          <a:custGeom>
            <a:avLst/>
            <a:gdLst/>
            <a:ahLst/>
            <a:cxnLst/>
            <a:rect l="l" t="t" r="r" b="b"/>
            <a:pathLst>
              <a:path w="5017317" h="5380277">
                <a:moveTo>
                  <a:pt x="0" y="0"/>
                </a:moveTo>
                <a:lnTo>
                  <a:pt x="5017317" y="0"/>
                </a:lnTo>
                <a:lnTo>
                  <a:pt x="5017317" y="5380277"/>
                </a:lnTo>
                <a:lnTo>
                  <a:pt x="0" y="5380277"/>
                </a:lnTo>
                <a:close/>
              </a:path>
            </a:pathLst>
          </a:custGeom>
        </p:spPr>
      </p:pic>
    </p:spTree>
    <p:extLst>
      <p:ext uri="{BB962C8B-B14F-4D97-AF65-F5344CB8AC3E}">
        <p14:creationId xmlns:p14="http://schemas.microsoft.com/office/powerpoint/2010/main" val="1483034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45000">
              <a:schemeClr val="tx1">
                <a:lumMod val="85000"/>
                <a:lumOff val="15000"/>
              </a:schemeClr>
            </a:gs>
            <a:gs pos="0">
              <a:schemeClr val="bg1">
                <a:lumMod val="75000"/>
                <a:lumOff val="25000"/>
              </a:schemeClr>
            </a:gs>
            <a:gs pos="84000">
              <a:srgbClr val="A6B0C2"/>
            </a:gs>
            <a:gs pos="9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0" name="Freeform: Shape 31">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CB6FFAAC-8A48-4FBF-BAFE-BAD367694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3728" y="1699214"/>
            <a:ext cx="5908273" cy="5158786"/>
          </a:xfrm>
          <a:custGeom>
            <a:avLst/>
            <a:gdLst>
              <a:gd name="connsiteX0" fmla="*/ 3465576 w 5908273"/>
              <a:gd name="connsiteY0" fmla="*/ 0 h 5158786"/>
              <a:gd name="connsiteX1" fmla="*/ 5670004 w 5908273"/>
              <a:gd name="connsiteY1" fmla="*/ 791369 h 5158786"/>
              <a:gd name="connsiteX2" fmla="*/ 5908273 w 5908273"/>
              <a:gd name="connsiteY2" fmla="*/ 1007923 h 5158786"/>
              <a:gd name="connsiteX3" fmla="*/ 5908273 w 5908273"/>
              <a:gd name="connsiteY3" fmla="*/ 5158786 h 5158786"/>
              <a:gd name="connsiteX4" fmla="*/ 443374 w 5908273"/>
              <a:gd name="connsiteY4" fmla="*/ 5158786 h 5158786"/>
              <a:gd name="connsiteX5" fmla="*/ 418277 w 5908273"/>
              <a:gd name="connsiteY5" fmla="*/ 5117476 h 5158786"/>
              <a:gd name="connsiteX6" fmla="*/ 0 w 5908273"/>
              <a:gd name="connsiteY6" fmla="*/ 3465576 h 5158786"/>
              <a:gd name="connsiteX7" fmla="*/ 3465576 w 5908273"/>
              <a:gd name="connsiteY7" fmla="*/ 0 h 51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val 35">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440EF577-B6F8-4C57-B956-AB860B388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7694" y="1853886"/>
            <a:ext cx="4297680" cy="4297680"/>
          </a:xfrm>
          <a:custGeom>
            <a:avLst/>
            <a:gdLst>
              <a:gd name="connsiteX0" fmla="*/ 2148840 w 4297680"/>
              <a:gd name="connsiteY0" fmla="*/ 0 h 4297680"/>
              <a:gd name="connsiteX1" fmla="*/ 4297680 w 4297680"/>
              <a:gd name="connsiteY1" fmla="*/ 2148840 h 4297680"/>
              <a:gd name="connsiteX2" fmla="*/ 2148840 w 4297680"/>
              <a:gd name="connsiteY2" fmla="*/ 4297680 h 4297680"/>
              <a:gd name="connsiteX3" fmla="*/ 0 w 4297680"/>
              <a:gd name="connsiteY3" fmla="*/ 2148840 h 4297680"/>
              <a:gd name="connsiteX4" fmla="*/ 2148840 w 4297680"/>
              <a:gd name="connsiteY4" fmla="*/ 0 h 429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41">
            <a:extLst>
              <a:ext uri="{FF2B5EF4-FFF2-40B4-BE49-F238E27FC236}">
                <a16:creationId xmlns:a16="http://schemas.microsoft.com/office/drawing/2014/main" id="{5E6FAE32-AB12-4E77-A677-F6BD5D71A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17099" cy="4718647"/>
          </a:xfrm>
          <a:custGeom>
            <a:avLst/>
            <a:gdLst>
              <a:gd name="connsiteX0" fmla="*/ 0 w 5017099"/>
              <a:gd name="connsiteY0" fmla="*/ 0 h 4718647"/>
              <a:gd name="connsiteX1" fmla="*/ 4599738 w 5017099"/>
              <a:gd name="connsiteY1" fmla="*/ 0 h 4718647"/>
              <a:gd name="connsiteX2" fmla="*/ 4636346 w 5017099"/>
              <a:gd name="connsiteY2" fmla="*/ 60259 h 4718647"/>
              <a:gd name="connsiteX3" fmla="*/ 5017099 w 5017099"/>
              <a:gd name="connsiteY3" fmla="*/ 1563967 h 4718647"/>
              <a:gd name="connsiteX4" fmla="*/ 1862419 w 5017099"/>
              <a:gd name="connsiteY4" fmla="*/ 4718647 h 4718647"/>
              <a:gd name="connsiteX5" fmla="*/ 98607 w 5017099"/>
              <a:gd name="connsiteY5" fmla="*/ 4179877 h 4718647"/>
              <a:gd name="connsiteX6" fmla="*/ 0 w 5017099"/>
              <a:gd name="connsiteY6" fmla="*/ 4106140 h 471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picture containing person, wearing&#10;&#10;Description automatically generated">
            <a:extLst>
              <a:ext uri="{FF2B5EF4-FFF2-40B4-BE49-F238E27FC236}">
                <a16:creationId xmlns:a16="http://schemas.microsoft.com/office/drawing/2014/main" id="{77735B52-73DB-8DA3-6224-C1B90BFB6B3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873912" y="2921080"/>
            <a:ext cx="1416474" cy="2599035"/>
          </a:xfrm>
          <a:prstGeom prst="rect">
            <a:avLst/>
          </a:prstGeom>
        </p:spPr>
      </p:pic>
      <p:pic>
        <p:nvPicPr>
          <p:cNvPr id="18" name="Picture 17" descr="A picture containing grass, outdoor, tree, person&#10;&#10;Description automatically generated">
            <a:extLst>
              <a:ext uri="{FF2B5EF4-FFF2-40B4-BE49-F238E27FC236}">
                <a16:creationId xmlns:a16="http://schemas.microsoft.com/office/drawing/2014/main" id="{695DAE19-310F-A921-26F0-06F7B7AE3E9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35244" y="5029419"/>
            <a:ext cx="2666570" cy="1686606"/>
          </a:xfrm>
          <a:prstGeom prst="rect">
            <a:avLst/>
          </a:prstGeom>
        </p:spPr>
      </p:pic>
      <p:sp>
        <p:nvSpPr>
          <p:cNvPr id="44" name="Freeform: Shape 43">
            <a:extLst>
              <a:ext uri="{FF2B5EF4-FFF2-40B4-BE49-F238E27FC236}">
                <a16:creationId xmlns:a16="http://schemas.microsoft.com/office/drawing/2014/main" id="{2F6B32C1-BA91-470A-8C1B-33264F8B2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2313" y="-1"/>
            <a:ext cx="4444096" cy="3211788"/>
          </a:xfrm>
          <a:custGeom>
            <a:avLst/>
            <a:gdLst>
              <a:gd name="connsiteX0" fmla="*/ 5102 w 4444096"/>
              <a:gd name="connsiteY0" fmla="*/ 0 h 3211788"/>
              <a:gd name="connsiteX1" fmla="*/ 4444096 w 4444096"/>
              <a:gd name="connsiteY1" fmla="*/ 0 h 3211788"/>
              <a:gd name="connsiteX2" fmla="*/ 4444096 w 4444096"/>
              <a:gd name="connsiteY2" fmla="*/ 2908319 h 3211788"/>
              <a:gd name="connsiteX3" fmla="*/ 4321598 w 4444096"/>
              <a:gd name="connsiteY3" fmla="*/ 2967330 h 3211788"/>
              <a:gd name="connsiteX4" fmla="*/ 3110753 w 4444096"/>
              <a:gd name="connsiteY4" fmla="*/ 3211788 h 3211788"/>
              <a:gd name="connsiteX5" fmla="*/ 0 w 4444096"/>
              <a:gd name="connsiteY5" fmla="*/ 101035 h 32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096" h="3211788">
                <a:moveTo>
                  <a:pt x="5102" y="0"/>
                </a:moveTo>
                <a:lnTo>
                  <a:pt x="4444096" y="0"/>
                </a:lnTo>
                <a:lnTo>
                  <a:pt x="4444096" y="2908319"/>
                </a:lnTo>
                <a:lnTo>
                  <a:pt x="4321598" y="2967330"/>
                </a:lnTo>
                <a:cubicBezTo>
                  <a:pt x="3949433" y="3124742"/>
                  <a:pt x="3540258" y="3211788"/>
                  <a:pt x="3110753" y="3211788"/>
                </a:cubicBezTo>
                <a:cubicBezTo>
                  <a:pt x="1392732" y="3211788"/>
                  <a:pt x="0" y="1819056"/>
                  <a:pt x="0" y="101035"/>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46" name="Freeform: Shape 45">
            <a:extLst>
              <a:ext uri="{FF2B5EF4-FFF2-40B4-BE49-F238E27FC236}">
                <a16:creationId xmlns:a16="http://schemas.microsoft.com/office/drawing/2014/main" id="{459570ED-BE4C-49E8-86BC-A81140CFE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8700" y="-1"/>
            <a:ext cx="4277711" cy="3045402"/>
          </a:xfrm>
          <a:custGeom>
            <a:avLst/>
            <a:gdLst>
              <a:gd name="connsiteX0" fmla="*/ 5102 w 4277711"/>
              <a:gd name="connsiteY0" fmla="*/ 0 h 3045402"/>
              <a:gd name="connsiteX1" fmla="*/ 4277711 w 4277711"/>
              <a:gd name="connsiteY1" fmla="*/ 0 h 3045402"/>
              <a:gd name="connsiteX2" fmla="*/ 4277711 w 4277711"/>
              <a:gd name="connsiteY2" fmla="*/ 2723810 h 3045402"/>
              <a:gd name="connsiteX3" fmla="*/ 4090449 w 4277711"/>
              <a:gd name="connsiteY3" fmla="*/ 2814019 h 3045402"/>
              <a:gd name="connsiteX4" fmla="*/ 2944368 w 4277711"/>
              <a:gd name="connsiteY4" fmla="*/ 3045402 h 3045402"/>
              <a:gd name="connsiteX5" fmla="*/ 0 w 4277711"/>
              <a:gd name="connsiteY5" fmla="*/ 101034 h 304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descr="A person wearing a blue hoodie and smiling at the camera&#10;&#10;Description automatically generated with low confidence">
            <a:extLst>
              <a:ext uri="{FF2B5EF4-FFF2-40B4-BE49-F238E27FC236}">
                <a16:creationId xmlns:a16="http://schemas.microsoft.com/office/drawing/2014/main" id="{C16F01B7-4610-0179-9C0E-3B799F31524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9986434" y="3534481"/>
            <a:ext cx="1897648" cy="2225980"/>
          </a:xfrm>
          <a:prstGeom prst="rect">
            <a:avLst/>
          </a:prstGeom>
        </p:spPr>
      </p:pic>
      <p:pic>
        <p:nvPicPr>
          <p:cNvPr id="8" name="Picture 7" descr="A picture containing sky, person, outdoor, person&#10;&#10;Description automatically generated">
            <a:extLst>
              <a:ext uri="{FF2B5EF4-FFF2-40B4-BE49-F238E27FC236}">
                <a16:creationId xmlns:a16="http://schemas.microsoft.com/office/drawing/2014/main" id="{18533CBB-D29E-5905-A16E-8FF11F9F91A2}"/>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213655" y="183889"/>
            <a:ext cx="2067244" cy="2756328"/>
          </a:xfrm>
          <a:prstGeom prst="rect">
            <a:avLst/>
          </a:prstGeom>
        </p:spPr>
      </p:pic>
      <p:pic>
        <p:nvPicPr>
          <p:cNvPr id="10" name="Picture 9" descr="A picture containing person, outdoor, shirt&#10;&#10;Description automatically generated">
            <a:extLst>
              <a:ext uri="{FF2B5EF4-FFF2-40B4-BE49-F238E27FC236}">
                <a16:creationId xmlns:a16="http://schemas.microsoft.com/office/drawing/2014/main" id="{B7960C7F-4391-FBA6-46CE-EB45C8D7ECC7}"/>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890242" y="3347033"/>
            <a:ext cx="1791970" cy="2413428"/>
          </a:xfrm>
          <a:prstGeom prst="rect">
            <a:avLst/>
          </a:prstGeom>
        </p:spPr>
      </p:pic>
      <p:sp>
        <p:nvSpPr>
          <p:cNvPr id="48" name="TextBox 47">
            <a:extLst>
              <a:ext uri="{FF2B5EF4-FFF2-40B4-BE49-F238E27FC236}">
                <a16:creationId xmlns:a16="http://schemas.microsoft.com/office/drawing/2014/main" id="{E8EE9D87-D9DA-3C3F-94CC-5B2EA93F4800}"/>
              </a:ext>
            </a:extLst>
          </p:cNvPr>
          <p:cNvSpPr txBox="1">
            <a:spLocks noGrp="1" noRot="1" noMove="1" noResize="1" noEditPoints="1" noAdjustHandles="1" noChangeArrowheads="1" noChangeShapeType="1"/>
          </p:cNvSpPr>
          <p:nvPr/>
        </p:nvSpPr>
        <p:spPr>
          <a:xfrm>
            <a:off x="7447807" y="5963646"/>
            <a:ext cx="4444096" cy="646331"/>
          </a:xfrm>
          <a:prstGeom prst="rect">
            <a:avLst/>
          </a:prstGeom>
          <a:noFill/>
        </p:spPr>
        <p:txBody>
          <a:bodyPr wrap="square" rtlCol="0">
            <a:spAutoFit/>
          </a:bodyPr>
          <a:lstStyle/>
          <a:p>
            <a:r>
              <a:rPr lang="en-US" b="1" dirty="0">
                <a:latin typeface="Bookman Old Style" panose="02050604050505020204" pitchFamily="18" charset="0"/>
              </a:rPr>
              <a:t>BDS’s Account’s Management : </a:t>
            </a:r>
            <a:r>
              <a:rPr lang="en-US" b="1" dirty="0" err="1">
                <a:latin typeface="Bookman Old Style" panose="02050604050505020204" pitchFamily="18" charset="0"/>
              </a:rPr>
              <a:t>Sukhan</a:t>
            </a:r>
            <a:r>
              <a:rPr lang="en-US" b="1" dirty="0">
                <a:latin typeface="Bookman Old Style" panose="02050604050505020204" pitchFamily="18" charset="0"/>
              </a:rPr>
              <a:t> </a:t>
            </a:r>
            <a:r>
              <a:rPr lang="en-US" b="1" dirty="0" err="1">
                <a:latin typeface="Bookman Old Style" panose="02050604050505020204" pitchFamily="18" charset="0"/>
              </a:rPr>
              <a:t>Maan</a:t>
            </a:r>
            <a:r>
              <a:rPr lang="en-US" b="1" dirty="0">
                <a:latin typeface="Bookman Old Style" panose="02050604050505020204" pitchFamily="18" charset="0"/>
              </a:rPr>
              <a:t> and </a:t>
            </a:r>
            <a:r>
              <a:rPr lang="en-US" b="1" dirty="0" err="1">
                <a:latin typeface="Bookman Old Style" panose="02050604050505020204" pitchFamily="18" charset="0"/>
              </a:rPr>
              <a:t>Dilpreet</a:t>
            </a:r>
            <a:r>
              <a:rPr lang="en-US" b="1" dirty="0">
                <a:latin typeface="Bookman Old Style" panose="02050604050505020204" pitchFamily="18" charset="0"/>
              </a:rPr>
              <a:t> Dosanjh</a:t>
            </a:r>
            <a:endParaRPr lang="en-CA" b="1" dirty="0">
              <a:latin typeface="Bookman Old Style" panose="02050604050505020204" pitchFamily="18" charset="0"/>
            </a:endParaRPr>
          </a:p>
        </p:txBody>
      </p:sp>
      <p:sp>
        <p:nvSpPr>
          <p:cNvPr id="50" name="TextBox 49">
            <a:extLst>
              <a:ext uri="{FF2B5EF4-FFF2-40B4-BE49-F238E27FC236}">
                <a16:creationId xmlns:a16="http://schemas.microsoft.com/office/drawing/2014/main" id="{5B3AE7AE-675A-0133-6CFF-A27A5D65BCD0}"/>
              </a:ext>
            </a:extLst>
          </p:cNvPr>
          <p:cNvSpPr txBox="1">
            <a:spLocks noGrp="1" noRot="1" noMove="1" noResize="1" noEditPoints="1" noAdjustHandles="1" noChangeArrowheads="1" noChangeShapeType="1"/>
          </p:cNvSpPr>
          <p:nvPr/>
        </p:nvSpPr>
        <p:spPr>
          <a:xfrm>
            <a:off x="266643" y="2940216"/>
            <a:ext cx="1739261" cy="923330"/>
          </a:xfrm>
          <a:prstGeom prst="rect">
            <a:avLst/>
          </a:prstGeom>
          <a:noFill/>
        </p:spPr>
        <p:txBody>
          <a:bodyPr wrap="square" rtlCol="0">
            <a:spAutoFit/>
          </a:bodyPr>
          <a:lstStyle/>
          <a:p>
            <a:r>
              <a:rPr lang="en-US" b="1" dirty="0">
                <a:latin typeface="Bookman Old Style" panose="02050604050505020204" pitchFamily="18" charset="0"/>
              </a:rPr>
              <a:t>Director : </a:t>
            </a:r>
            <a:r>
              <a:rPr lang="en-US" b="1" dirty="0" err="1">
                <a:latin typeface="Bookman Old Style" panose="02050604050505020204" pitchFamily="18" charset="0"/>
              </a:rPr>
              <a:t>Ajmer.S</a:t>
            </a:r>
            <a:r>
              <a:rPr lang="en-US" b="1" dirty="0">
                <a:latin typeface="Bookman Old Style" panose="02050604050505020204" pitchFamily="18" charset="0"/>
              </a:rPr>
              <a:t>.</a:t>
            </a:r>
          </a:p>
          <a:p>
            <a:r>
              <a:rPr lang="en-US" b="1" dirty="0">
                <a:latin typeface="Bookman Old Style" panose="02050604050505020204" pitchFamily="18" charset="0"/>
              </a:rPr>
              <a:t>Shera</a:t>
            </a:r>
            <a:endParaRPr lang="en-CA" b="1" dirty="0">
              <a:latin typeface="Bookman Old Style" panose="02050604050505020204" pitchFamily="18" charset="0"/>
            </a:endParaRPr>
          </a:p>
        </p:txBody>
      </p:sp>
      <p:sp>
        <p:nvSpPr>
          <p:cNvPr id="52" name="TextBox 51">
            <a:extLst>
              <a:ext uri="{FF2B5EF4-FFF2-40B4-BE49-F238E27FC236}">
                <a16:creationId xmlns:a16="http://schemas.microsoft.com/office/drawing/2014/main" id="{B8706120-EAAE-2AED-5B8D-92C787DF84B9}"/>
              </a:ext>
            </a:extLst>
          </p:cNvPr>
          <p:cNvSpPr txBox="1">
            <a:spLocks noGrp="1" noRot="1" noMove="1" noResize="1" noEditPoints="1" noAdjustHandles="1" noChangeArrowheads="1" noChangeShapeType="1"/>
          </p:cNvSpPr>
          <p:nvPr/>
        </p:nvSpPr>
        <p:spPr>
          <a:xfrm>
            <a:off x="2546170" y="3078278"/>
            <a:ext cx="1488886" cy="1200329"/>
          </a:xfrm>
          <a:prstGeom prst="rect">
            <a:avLst/>
          </a:prstGeom>
          <a:noFill/>
        </p:spPr>
        <p:txBody>
          <a:bodyPr wrap="square" rtlCol="0">
            <a:spAutoFit/>
          </a:bodyPr>
          <a:lstStyle/>
          <a:p>
            <a:r>
              <a:rPr lang="en-US" b="1" dirty="0">
                <a:latin typeface="Bookman Old Style" panose="02050604050505020204" pitchFamily="18" charset="0"/>
              </a:rPr>
              <a:t>Operation Manager : Tanisha Sharma</a:t>
            </a:r>
            <a:endParaRPr lang="en-CA" b="1" dirty="0">
              <a:latin typeface="Bookman Old Style" panose="02050604050505020204" pitchFamily="18" charset="0"/>
            </a:endParaRPr>
          </a:p>
        </p:txBody>
      </p:sp>
      <p:sp>
        <p:nvSpPr>
          <p:cNvPr id="58" name="TextBox 57">
            <a:extLst>
              <a:ext uri="{FF2B5EF4-FFF2-40B4-BE49-F238E27FC236}">
                <a16:creationId xmlns:a16="http://schemas.microsoft.com/office/drawing/2014/main" id="{22D692C7-8BE8-4DF6-CA9A-FE0F8E1E4DA2}"/>
              </a:ext>
            </a:extLst>
          </p:cNvPr>
          <p:cNvSpPr txBox="1"/>
          <p:nvPr/>
        </p:nvSpPr>
        <p:spPr>
          <a:xfrm>
            <a:off x="3857253" y="6402643"/>
            <a:ext cx="2412066" cy="369332"/>
          </a:xfrm>
          <a:prstGeom prst="rect">
            <a:avLst/>
          </a:prstGeom>
          <a:noFill/>
        </p:spPr>
        <p:txBody>
          <a:bodyPr wrap="square" rtlCol="0">
            <a:spAutoFit/>
          </a:bodyPr>
          <a:lstStyle/>
          <a:p>
            <a:r>
              <a:rPr lang="en-US" b="1" dirty="0" err="1">
                <a:latin typeface="Bookman Old Style" panose="02050604050505020204" pitchFamily="18" charset="0"/>
              </a:rPr>
              <a:t>Sahijbir.Shergill</a:t>
            </a:r>
            <a:endParaRPr lang="en-CA" b="1" dirty="0">
              <a:latin typeface="Bookman Old Style" panose="02050604050505020204" pitchFamily="18" charset="0"/>
            </a:endParaRPr>
          </a:p>
        </p:txBody>
      </p:sp>
      <p:sp>
        <p:nvSpPr>
          <p:cNvPr id="62" name="TextBox 61">
            <a:extLst>
              <a:ext uri="{FF2B5EF4-FFF2-40B4-BE49-F238E27FC236}">
                <a16:creationId xmlns:a16="http://schemas.microsoft.com/office/drawing/2014/main" id="{0F5DEC6D-E834-73ED-0835-1DE7463325E7}"/>
              </a:ext>
            </a:extLst>
          </p:cNvPr>
          <p:cNvSpPr txBox="1">
            <a:spLocks noGrp="1" noRot="1" noMove="1" noResize="1" noEditPoints="1" noAdjustHandles="1" noChangeArrowheads="1" noChangeShapeType="1"/>
          </p:cNvSpPr>
          <p:nvPr/>
        </p:nvSpPr>
        <p:spPr>
          <a:xfrm>
            <a:off x="2650616" y="5707564"/>
            <a:ext cx="1784360" cy="830997"/>
          </a:xfrm>
          <a:prstGeom prst="rect">
            <a:avLst/>
          </a:prstGeom>
          <a:noFill/>
        </p:spPr>
        <p:txBody>
          <a:bodyPr wrap="square" rtlCol="0">
            <a:spAutoFit/>
          </a:bodyPr>
          <a:lstStyle/>
          <a:p>
            <a:r>
              <a:rPr lang="en-US" sz="1600" b="1" dirty="0">
                <a:latin typeface="Bookman Old Style" panose="02050604050505020204" pitchFamily="18" charset="0"/>
              </a:rPr>
              <a:t>Transport In charge and</a:t>
            </a:r>
          </a:p>
          <a:p>
            <a:r>
              <a:rPr lang="en-US" sz="1600" b="1" dirty="0">
                <a:latin typeface="Bookman Old Style" panose="02050604050505020204" pitchFamily="18" charset="0"/>
              </a:rPr>
              <a:t> Co-Ordinator</a:t>
            </a:r>
            <a:endParaRPr lang="en-CA" sz="1600" b="1" dirty="0">
              <a:latin typeface="Bookman Old Style" panose="02050604050505020204" pitchFamily="18" charset="0"/>
            </a:endParaRPr>
          </a:p>
        </p:txBody>
      </p:sp>
      <p:sp>
        <p:nvSpPr>
          <p:cNvPr id="63" name="TextBox 62">
            <a:extLst>
              <a:ext uri="{FF2B5EF4-FFF2-40B4-BE49-F238E27FC236}">
                <a16:creationId xmlns:a16="http://schemas.microsoft.com/office/drawing/2014/main" id="{DF17F5F3-41DC-9BC9-E6E4-E57ACFF278D6}"/>
              </a:ext>
            </a:extLst>
          </p:cNvPr>
          <p:cNvSpPr txBox="1"/>
          <p:nvPr/>
        </p:nvSpPr>
        <p:spPr>
          <a:xfrm>
            <a:off x="6290386" y="3347033"/>
            <a:ext cx="1157421" cy="1477328"/>
          </a:xfrm>
          <a:prstGeom prst="rect">
            <a:avLst/>
          </a:prstGeom>
          <a:noFill/>
        </p:spPr>
        <p:txBody>
          <a:bodyPr wrap="square" rtlCol="0">
            <a:spAutoFit/>
          </a:bodyPr>
          <a:lstStyle/>
          <a:p>
            <a:r>
              <a:rPr lang="en-US" dirty="0" err="1"/>
              <a:t>Dispatch&amp;Co</a:t>
            </a:r>
            <a:r>
              <a:rPr lang="en-US" dirty="0"/>
              <a:t> -  Ordinator: </a:t>
            </a:r>
          </a:p>
          <a:p>
            <a:endParaRPr lang="en-US" dirty="0"/>
          </a:p>
          <a:p>
            <a:r>
              <a:rPr lang="en-US" dirty="0" err="1"/>
              <a:t>Gurkirat.S</a:t>
            </a:r>
            <a:endParaRPr lang="en-CA" dirty="0"/>
          </a:p>
        </p:txBody>
      </p:sp>
      <p:pic>
        <p:nvPicPr>
          <p:cNvPr id="65" name="Picture 64" descr="A picture containing person&#10;&#10;Description automatically generated">
            <a:extLst>
              <a:ext uri="{FF2B5EF4-FFF2-40B4-BE49-F238E27FC236}">
                <a16:creationId xmlns:a16="http://schemas.microsoft.com/office/drawing/2014/main" id="{07178739-737C-6129-AEAC-594F11155DB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6578792" y="171247"/>
            <a:ext cx="1016035" cy="1806285"/>
          </a:xfrm>
          <a:prstGeom prst="rect">
            <a:avLst/>
          </a:prstGeom>
        </p:spPr>
      </p:pic>
      <p:pic>
        <p:nvPicPr>
          <p:cNvPr id="68" name="Picture 67" descr="A person smiling for the camera&#10;&#10;Description automatically generated with low confidence">
            <a:extLst>
              <a:ext uri="{FF2B5EF4-FFF2-40B4-BE49-F238E27FC236}">
                <a16:creationId xmlns:a16="http://schemas.microsoft.com/office/drawing/2014/main" id="{DEBCB7C7-29E8-DD28-1DC4-6914A518E6AC}"/>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9520865" y="183889"/>
            <a:ext cx="2124909" cy="2435871"/>
          </a:xfrm>
          <a:prstGeom prst="rect">
            <a:avLst/>
          </a:prstGeom>
        </p:spPr>
      </p:pic>
      <p:sp>
        <p:nvSpPr>
          <p:cNvPr id="69" name="TextBox 68">
            <a:extLst>
              <a:ext uri="{FF2B5EF4-FFF2-40B4-BE49-F238E27FC236}">
                <a16:creationId xmlns:a16="http://schemas.microsoft.com/office/drawing/2014/main" id="{F645C95A-6FA0-C818-EE19-A294D68D62DA}"/>
              </a:ext>
            </a:extLst>
          </p:cNvPr>
          <p:cNvSpPr txBox="1"/>
          <p:nvPr/>
        </p:nvSpPr>
        <p:spPr>
          <a:xfrm>
            <a:off x="5203523" y="122178"/>
            <a:ext cx="1207783" cy="1200329"/>
          </a:xfrm>
          <a:prstGeom prst="rect">
            <a:avLst/>
          </a:prstGeom>
          <a:noFill/>
        </p:spPr>
        <p:txBody>
          <a:bodyPr wrap="square" rtlCol="0">
            <a:spAutoFit/>
          </a:bodyPr>
          <a:lstStyle/>
          <a:p>
            <a:r>
              <a:rPr lang="en-US" b="1" dirty="0"/>
              <a:t>Co – Ordinator</a:t>
            </a:r>
          </a:p>
          <a:p>
            <a:r>
              <a:rPr lang="en-US" b="1" dirty="0" err="1"/>
              <a:t>Sarbjit</a:t>
            </a:r>
            <a:endParaRPr lang="en-US" b="1" dirty="0"/>
          </a:p>
          <a:p>
            <a:r>
              <a:rPr lang="en-US" b="1" dirty="0"/>
              <a:t>Dosanjh</a:t>
            </a:r>
            <a:endParaRPr lang="en-CA" b="1" dirty="0"/>
          </a:p>
        </p:txBody>
      </p:sp>
      <p:sp>
        <p:nvSpPr>
          <p:cNvPr id="70" name="TextBox 69">
            <a:extLst>
              <a:ext uri="{FF2B5EF4-FFF2-40B4-BE49-F238E27FC236}">
                <a16:creationId xmlns:a16="http://schemas.microsoft.com/office/drawing/2014/main" id="{2F47114A-42C3-0505-810B-A76CEB9B5F29}"/>
              </a:ext>
            </a:extLst>
          </p:cNvPr>
          <p:cNvSpPr txBox="1">
            <a:spLocks noGrp="1" noRot="1" noMove="1" noResize="1" noEditPoints="1" noAdjustHandles="1" noChangeArrowheads="1" noChangeShapeType="1"/>
          </p:cNvSpPr>
          <p:nvPr/>
        </p:nvSpPr>
        <p:spPr>
          <a:xfrm>
            <a:off x="8291384" y="383059"/>
            <a:ext cx="1229479" cy="923330"/>
          </a:xfrm>
          <a:prstGeom prst="rect">
            <a:avLst/>
          </a:prstGeom>
          <a:noFill/>
        </p:spPr>
        <p:txBody>
          <a:bodyPr wrap="square" rtlCol="0">
            <a:spAutoFit/>
          </a:bodyPr>
          <a:lstStyle/>
          <a:p>
            <a:r>
              <a:rPr lang="en-US" b="1" dirty="0"/>
              <a:t>Assistant Manager :</a:t>
            </a:r>
          </a:p>
          <a:p>
            <a:r>
              <a:rPr lang="en-US" b="1" dirty="0"/>
              <a:t>Nick </a:t>
            </a:r>
            <a:r>
              <a:rPr lang="en-US" b="1" dirty="0" err="1"/>
              <a:t>Aatli</a:t>
            </a:r>
            <a:endParaRPr lang="en-US" b="1" dirty="0"/>
          </a:p>
        </p:txBody>
      </p:sp>
      <p:pic>
        <p:nvPicPr>
          <p:cNvPr id="72" name="Picture 71" descr="A picture containing wall, indoor, person&#10;&#10;Description automatically generated">
            <a:extLst>
              <a:ext uri="{FF2B5EF4-FFF2-40B4-BE49-F238E27FC236}">
                <a16:creationId xmlns:a16="http://schemas.microsoft.com/office/drawing/2014/main" id="{1E3892F2-10F5-A7C7-E063-5CB755B48C22}"/>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a:off x="2695465" y="183889"/>
            <a:ext cx="1488886" cy="2801536"/>
          </a:xfrm>
          <a:prstGeom prst="rect">
            <a:avLst/>
          </a:prstGeom>
        </p:spPr>
      </p:pic>
    </p:spTree>
    <p:extLst>
      <p:ext uri="{BB962C8B-B14F-4D97-AF65-F5344CB8AC3E}">
        <p14:creationId xmlns:p14="http://schemas.microsoft.com/office/powerpoint/2010/main" val="13829315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1500</TotalTime>
  <Words>552</Words>
  <Application>Microsoft Office PowerPoint</Application>
  <PresentationFormat>Widescreen</PresentationFormat>
  <Paragraphs>72</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Arial</vt:lpstr>
      <vt:lpstr>Bookman Old Style</vt:lpstr>
      <vt:lpstr>Calibri</vt:lpstr>
      <vt:lpstr>Calibri Light</vt:lpstr>
      <vt:lpstr>Office Theme</vt:lpstr>
      <vt:lpstr>BDS TEAM SECURITY INC. </vt:lpstr>
      <vt:lpstr>ABOUT US  </vt:lpstr>
      <vt:lpstr>Services Provided by BDS TEAM</vt:lpstr>
      <vt:lpstr>ONSITE SERVICES </vt:lpstr>
      <vt:lpstr>PowerPoint Presentation</vt:lpstr>
      <vt:lpstr>OUR                      &amp;                     to  achieve</vt:lpstr>
      <vt:lpstr>PowerPoint Presentation</vt:lpstr>
      <vt:lpstr>OUR BDS TEAM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BDS TEAM SECURITY INC.</dc:title>
  <dc:creator>Gurkirat Sandhu</dc:creator>
  <cp:lastModifiedBy>Gurkirat Sandhu</cp:lastModifiedBy>
  <cp:revision>2</cp:revision>
  <dcterms:created xsi:type="dcterms:W3CDTF">2022-07-27T01:53:19Z</dcterms:created>
  <dcterms:modified xsi:type="dcterms:W3CDTF">2022-08-01T21:22:52Z</dcterms:modified>
</cp:coreProperties>
</file>